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handoutMasterIdLst>
    <p:handoutMasterId r:id="rId17"/>
  </p:handoutMasterIdLst>
  <p:sldIdLst>
    <p:sldId id="2147471654" r:id="rId5"/>
    <p:sldId id="2147471715" r:id="rId6"/>
    <p:sldId id="2147471726" r:id="rId7"/>
    <p:sldId id="2147471714" r:id="rId8"/>
    <p:sldId id="2147471728" r:id="rId9"/>
    <p:sldId id="2147471729" r:id="rId10"/>
    <p:sldId id="2147471731" r:id="rId11"/>
    <p:sldId id="2147471732" r:id="rId12"/>
    <p:sldId id="2147471706" r:id="rId13"/>
    <p:sldId id="2147471667" r:id="rId14"/>
    <p:sldId id="21474716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F32CC3B-57AC-4FE0-81FA-B93B44CF769B}">
          <p14:sldIdLst>
            <p14:sldId id="2147471654"/>
          </p14:sldIdLst>
        </p14:section>
        <p14:section name="Session 1" id="{0CE2E531-A183-419A-AEF2-D11AC0EFE768}">
          <p14:sldIdLst>
            <p14:sldId id="2147471715"/>
            <p14:sldId id="2147471726"/>
            <p14:sldId id="2147471714"/>
            <p14:sldId id="2147471728"/>
            <p14:sldId id="2147471729"/>
            <p14:sldId id="2147471731"/>
          </p14:sldIdLst>
        </p14:section>
        <p14:section name="Session 2" id="{B3EED3BE-43FE-4D95-A1D4-4A638C5F36AF}">
          <p14:sldIdLst>
            <p14:sldId id="2147471732"/>
            <p14:sldId id="2147471706"/>
          </p14:sldIdLst>
        </p14:section>
        <p14:section name="Outro" id="{406F0FED-5EBB-4DD0-A957-7FEC28548788}">
          <p14:sldIdLst>
            <p14:sldId id="2147471667"/>
            <p14:sldId id="214747168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567A29-9AAA-18AA-7F99-D050E7C663CE}" name="David Stewart" initials="DS" userId="David Stewart" providerId="None"/>
  <p188:author id="{2BC3FE7D-FDAD-D966-22A7-A26F0EE81FDE}" name="Elsa Garey" initials="EG" userId="S::elsa.garey@y-e.org.uk::61f24144-c26d-44d2-81d1-3934654a26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404D"/>
    <a:srgbClr val="BBD153"/>
    <a:srgbClr val="F1B9C5"/>
    <a:srgbClr val="DC5874"/>
    <a:srgbClr val="54BFE1"/>
    <a:srgbClr val="A2D5DD"/>
    <a:srgbClr val="67B880"/>
    <a:srgbClr val="AED083"/>
    <a:srgbClr val="F9C774"/>
    <a:srgbClr val="F295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92D1D7-C613-4F57-856A-5F5C2C40F174}" v="5" dt="2025-02-24T15:46:40.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38" autoAdjust="0"/>
  </p:normalViewPr>
  <p:slideViewPr>
    <p:cSldViewPr snapToGrid="0">
      <p:cViewPr varScale="1">
        <p:scale>
          <a:sx n="92" d="100"/>
          <a:sy n="92" d="100"/>
        </p:scale>
        <p:origin x="390" y="9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tewart" userId="40cffe60-b158-4416-946b-e9ac5816f94c" providerId="ADAL" clId="{1098164E-F435-42D7-AF9D-CEAB3B8EE69C}"/>
    <pc:docChg chg="undo custSel modSld modMainMaster">
      <pc:chgData name="David Stewart" userId="40cffe60-b158-4416-946b-e9ac5816f94c" providerId="ADAL" clId="{1098164E-F435-42D7-AF9D-CEAB3B8EE69C}" dt="2025-01-24T16:37:41.554" v="64"/>
      <pc:docMkLst>
        <pc:docMk/>
      </pc:docMkLst>
      <pc:sldChg chg="addSp delSp modSp mod">
        <pc:chgData name="David Stewart" userId="40cffe60-b158-4416-946b-e9ac5816f94c" providerId="ADAL" clId="{1098164E-F435-42D7-AF9D-CEAB3B8EE69C}" dt="2025-01-22T12:58:55.367" v="28" actId="14826"/>
        <pc:sldMkLst>
          <pc:docMk/>
          <pc:sldMk cId="2297772065" sldId="2147471654"/>
        </pc:sldMkLst>
        <pc:spChg chg="mod">
          <ac:chgData name="David Stewart" userId="40cffe60-b158-4416-946b-e9ac5816f94c" providerId="ADAL" clId="{1098164E-F435-42D7-AF9D-CEAB3B8EE69C}" dt="2025-01-17T12:09:19.959" v="26" actId="20577"/>
          <ac:spMkLst>
            <pc:docMk/>
            <pc:sldMk cId="2297772065" sldId="2147471654"/>
            <ac:spMk id="4" creationId="{2546D84C-F242-88A8-BCD6-FF93E57626D1}"/>
          </ac:spMkLst>
        </pc:spChg>
        <pc:picChg chg="add mod modVis">
          <ac:chgData name="David Stewart" userId="40cffe60-b158-4416-946b-e9ac5816f94c" providerId="ADAL" clId="{1098164E-F435-42D7-AF9D-CEAB3B8EE69C}" dt="2025-01-17T12:09:08.007" v="6"/>
          <ac:picMkLst>
            <pc:docMk/>
            <pc:sldMk cId="2297772065" sldId="2147471654"/>
            <ac:picMk id="3" creationId="{88C2E4E2-2BB2-255F-2D53-048948AEE29E}"/>
          </ac:picMkLst>
        </pc:picChg>
        <pc:picChg chg="add mod">
          <ac:chgData name="David Stewart" userId="40cffe60-b158-4416-946b-e9ac5816f94c" providerId="ADAL" clId="{1098164E-F435-42D7-AF9D-CEAB3B8EE69C}" dt="2025-01-22T12:58:55.367" v="28" actId="14826"/>
          <ac:picMkLst>
            <pc:docMk/>
            <pc:sldMk cId="2297772065" sldId="2147471654"/>
            <ac:picMk id="6" creationId="{9A598D6C-A965-9418-6B16-FC0233F9D717}"/>
          </ac:picMkLst>
        </pc:picChg>
      </pc:sldChg>
      <pc:sldChg chg="addSp modSp mod">
        <pc:chgData name="David Stewart" userId="40cffe60-b158-4416-946b-e9ac5816f94c" providerId="ADAL" clId="{1098164E-F435-42D7-AF9D-CEAB3B8EE69C}" dt="2025-01-17T11:54:29.749" v="1"/>
        <pc:sldMkLst>
          <pc:docMk/>
          <pc:sldMk cId="2263097404" sldId="2147471667"/>
        </pc:sldMkLst>
        <pc:picChg chg="add mod">
          <ac:chgData name="David Stewart" userId="40cffe60-b158-4416-946b-e9ac5816f94c" providerId="ADAL" clId="{1098164E-F435-42D7-AF9D-CEAB3B8EE69C}" dt="2025-01-17T11:54:29.749" v="1"/>
          <ac:picMkLst>
            <pc:docMk/>
            <pc:sldMk cId="2263097404" sldId="2147471667"/>
            <ac:picMk id="5" creationId="{DB62CB4D-B678-813D-8033-EAD39F7E7937}"/>
          </ac:picMkLst>
        </pc:picChg>
      </pc:sldChg>
      <pc:sldChg chg="modSp mod modAnim">
        <pc:chgData name="David Stewart" userId="40cffe60-b158-4416-946b-e9ac5816f94c" providerId="ADAL" clId="{1098164E-F435-42D7-AF9D-CEAB3B8EE69C}" dt="2025-01-24T16:37:41.554" v="64"/>
        <pc:sldMkLst>
          <pc:docMk/>
          <pc:sldMk cId="4166277699" sldId="2147471714"/>
        </pc:sldMkLst>
        <pc:picChg chg="mod">
          <ac:chgData name="David Stewart" userId="40cffe60-b158-4416-946b-e9ac5816f94c" providerId="ADAL" clId="{1098164E-F435-42D7-AF9D-CEAB3B8EE69C}" dt="2025-01-23T06:52:40.083" v="36" actId="14861"/>
          <ac:picMkLst>
            <pc:docMk/>
            <pc:sldMk cId="4166277699" sldId="2147471714"/>
            <ac:picMk id="9" creationId="{6B9DC75F-436C-3AF6-FD6E-D84221676628}"/>
          </ac:picMkLst>
        </pc:picChg>
        <pc:picChg chg="mod">
          <ac:chgData name="David Stewart" userId="40cffe60-b158-4416-946b-e9ac5816f94c" providerId="ADAL" clId="{1098164E-F435-42D7-AF9D-CEAB3B8EE69C}" dt="2025-01-23T06:53:13.817" v="41" actId="962"/>
          <ac:picMkLst>
            <pc:docMk/>
            <pc:sldMk cId="4166277699" sldId="2147471714"/>
            <ac:picMk id="15" creationId="{A7354630-05B6-A479-93A0-CE1BE78BB286}"/>
          </ac:picMkLst>
        </pc:picChg>
        <pc:picChg chg="mod">
          <ac:chgData name="David Stewart" userId="40cffe60-b158-4416-946b-e9ac5816f94c" providerId="ADAL" clId="{1098164E-F435-42D7-AF9D-CEAB3B8EE69C}" dt="2025-01-23T06:53:09.504" v="40" actId="962"/>
          <ac:picMkLst>
            <pc:docMk/>
            <pc:sldMk cId="4166277699" sldId="2147471714"/>
            <ac:picMk id="16" creationId="{AED09063-C4C2-8426-B19A-3C3AF58AFC05}"/>
          </ac:picMkLst>
        </pc:picChg>
        <pc:picChg chg="mod">
          <ac:chgData name="David Stewart" userId="40cffe60-b158-4416-946b-e9ac5816f94c" providerId="ADAL" clId="{1098164E-F435-42D7-AF9D-CEAB3B8EE69C}" dt="2025-01-23T06:53:03.098" v="39" actId="962"/>
          <ac:picMkLst>
            <pc:docMk/>
            <pc:sldMk cId="4166277699" sldId="2147471714"/>
            <ac:picMk id="17" creationId="{9FFFEA59-C805-5397-73AE-CC45E4AE55D3}"/>
          </ac:picMkLst>
        </pc:picChg>
      </pc:sldChg>
      <pc:sldChg chg="modSp mod">
        <pc:chgData name="David Stewart" userId="40cffe60-b158-4416-946b-e9ac5816f94c" providerId="ADAL" clId="{1098164E-F435-42D7-AF9D-CEAB3B8EE69C}" dt="2025-01-23T06:52:06.684" v="33" actId="962"/>
        <pc:sldMkLst>
          <pc:docMk/>
          <pc:sldMk cId="2730135496" sldId="2147471715"/>
        </pc:sldMkLst>
        <pc:spChg chg="mod modVis">
          <ac:chgData name="David Stewart" userId="40cffe60-b158-4416-946b-e9ac5816f94c" providerId="ADAL" clId="{1098164E-F435-42D7-AF9D-CEAB3B8EE69C}" dt="2025-01-23T06:52:02.301" v="32" actId="14429"/>
          <ac:spMkLst>
            <pc:docMk/>
            <pc:sldMk cId="2730135496" sldId="2147471715"/>
            <ac:spMk id="8" creationId="{56474081-7A3E-C4C2-DA8B-28FF50F38BE7}"/>
          </ac:spMkLst>
        </pc:spChg>
        <pc:picChg chg="mod">
          <ac:chgData name="David Stewart" userId="40cffe60-b158-4416-946b-e9ac5816f94c" providerId="ADAL" clId="{1098164E-F435-42D7-AF9D-CEAB3B8EE69C}" dt="2025-01-23T06:52:06.684" v="33" actId="962"/>
          <ac:picMkLst>
            <pc:docMk/>
            <pc:sldMk cId="2730135496" sldId="2147471715"/>
            <ac:picMk id="9" creationId="{B1354131-D25F-4260-79CC-6808D1D6EE83}"/>
          </ac:picMkLst>
        </pc:picChg>
      </pc:sldChg>
      <pc:sldChg chg="addSp delSp modSp mod addAnim delAnim modAnim">
        <pc:chgData name="David Stewart" userId="40cffe60-b158-4416-946b-e9ac5816f94c" providerId="ADAL" clId="{1098164E-F435-42D7-AF9D-CEAB3B8EE69C}" dt="2025-01-23T06:54:47.595" v="54"/>
        <pc:sldMkLst>
          <pc:docMk/>
          <pc:sldMk cId="3079309741" sldId="2147471728"/>
        </pc:sldMkLst>
        <pc:spChg chg="mod modVis">
          <ac:chgData name="David Stewart" userId="40cffe60-b158-4416-946b-e9ac5816f94c" providerId="ADAL" clId="{1098164E-F435-42D7-AF9D-CEAB3B8EE69C}" dt="2025-01-23T06:54:44.799" v="50" actId="14429"/>
          <ac:spMkLst>
            <pc:docMk/>
            <pc:sldMk cId="3079309741" sldId="2147471728"/>
            <ac:spMk id="6" creationId="{507B2FBB-7DF7-846F-A89E-22BF12DD38A2}"/>
          </ac:spMkLst>
        </pc:spChg>
        <pc:picChg chg="add del mod ord">
          <ac:chgData name="David Stewart" userId="40cffe60-b158-4416-946b-e9ac5816f94c" providerId="ADAL" clId="{1098164E-F435-42D7-AF9D-CEAB3B8EE69C}" dt="2025-01-23T06:54:46.949" v="53"/>
          <ac:picMkLst>
            <pc:docMk/>
            <pc:sldMk cId="3079309741" sldId="2147471728"/>
            <ac:picMk id="5" creationId="{AC07EDBB-3670-5B3C-6364-5EF31C3B9118}"/>
          </ac:picMkLst>
        </pc:picChg>
        <pc:picChg chg="add del mod ord">
          <ac:chgData name="David Stewart" userId="40cffe60-b158-4416-946b-e9ac5816f94c" providerId="ADAL" clId="{1098164E-F435-42D7-AF9D-CEAB3B8EE69C}" dt="2025-01-23T06:54:46.635" v="52"/>
          <ac:picMkLst>
            <pc:docMk/>
            <pc:sldMk cId="3079309741" sldId="2147471728"/>
            <ac:picMk id="11" creationId="{78B800C8-1CA4-F416-8FD3-FEB842FB4246}"/>
          </ac:picMkLst>
        </pc:picChg>
        <pc:picChg chg="add del mod ord">
          <ac:chgData name="David Stewart" userId="40cffe60-b158-4416-946b-e9ac5816f94c" providerId="ADAL" clId="{1098164E-F435-42D7-AF9D-CEAB3B8EE69C}" dt="2025-01-23T06:54:46.327" v="51"/>
          <ac:picMkLst>
            <pc:docMk/>
            <pc:sldMk cId="3079309741" sldId="2147471728"/>
            <ac:picMk id="12" creationId="{C1226D22-CED6-312F-A4F8-C2050A59BC32}"/>
          </ac:picMkLst>
        </pc:picChg>
        <pc:picChg chg="add del mod ord">
          <ac:chgData name="David Stewart" userId="40cffe60-b158-4416-946b-e9ac5816f94c" providerId="ADAL" clId="{1098164E-F435-42D7-AF9D-CEAB3B8EE69C}" dt="2025-01-23T06:54:47.595" v="54"/>
          <ac:picMkLst>
            <pc:docMk/>
            <pc:sldMk cId="3079309741" sldId="2147471728"/>
            <ac:picMk id="13" creationId="{D9E5E83A-15DD-EB8F-3283-58E650E3DC75}"/>
          </ac:picMkLst>
        </pc:picChg>
      </pc:sldChg>
      <pc:sldChg chg="modSp mod modAnim">
        <pc:chgData name="David Stewart" userId="40cffe60-b158-4416-946b-e9ac5816f94c" providerId="ADAL" clId="{1098164E-F435-42D7-AF9D-CEAB3B8EE69C}" dt="2025-01-23T11:10:40.716" v="61" actId="14429"/>
        <pc:sldMkLst>
          <pc:docMk/>
          <pc:sldMk cId="3931677162" sldId="2147471732"/>
        </pc:sldMkLst>
        <pc:spChg chg="mod">
          <ac:chgData name="David Stewart" userId="40cffe60-b158-4416-946b-e9ac5816f94c" providerId="ADAL" clId="{1098164E-F435-42D7-AF9D-CEAB3B8EE69C}" dt="2025-01-23T11:10:38.722" v="60"/>
          <ac:spMkLst>
            <pc:docMk/>
            <pc:sldMk cId="3931677162" sldId="2147471732"/>
            <ac:spMk id="3" creationId="{BE71E57E-859A-5FDC-72C6-A6054383DEAD}"/>
          </ac:spMkLst>
        </pc:spChg>
        <pc:spChg chg="mod modVis">
          <ac:chgData name="David Stewart" userId="40cffe60-b158-4416-946b-e9ac5816f94c" providerId="ADAL" clId="{1098164E-F435-42D7-AF9D-CEAB3B8EE69C}" dt="2025-01-23T11:10:40.716" v="61" actId="14429"/>
          <ac:spMkLst>
            <pc:docMk/>
            <pc:sldMk cId="3931677162" sldId="2147471732"/>
            <ac:spMk id="8" creationId="{590B0EE0-6A22-CD15-2147-B6D432C8C134}"/>
          </ac:spMkLst>
        </pc:spChg>
        <pc:picChg chg="mod">
          <ac:chgData name="David Stewart" userId="40cffe60-b158-4416-946b-e9ac5816f94c" providerId="ADAL" clId="{1098164E-F435-42D7-AF9D-CEAB3B8EE69C}" dt="2025-01-23T06:55:38.474" v="57" actId="14861"/>
          <ac:picMkLst>
            <pc:docMk/>
            <pc:sldMk cId="3931677162" sldId="2147471732"/>
            <ac:picMk id="9" creationId="{0C5F6EC7-3859-A602-0121-B0475A715086}"/>
          </ac:picMkLst>
        </pc:picChg>
      </pc:sldChg>
      <pc:sldMasterChg chg="modSldLayout">
        <pc:chgData name="David Stewart" userId="40cffe60-b158-4416-946b-e9ac5816f94c" providerId="ADAL" clId="{1098164E-F435-42D7-AF9D-CEAB3B8EE69C}" dt="2025-01-17T12:09:26.623" v="27" actId="14430"/>
        <pc:sldMasterMkLst>
          <pc:docMk/>
          <pc:sldMasterMk cId="261135038" sldId="2147483648"/>
        </pc:sldMasterMkLst>
        <pc:sldLayoutChg chg="modSp mod">
          <pc:chgData name="David Stewart" userId="40cffe60-b158-4416-946b-e9ac5816f94c" providerId="ADAL" clId="{1098164E-F435-42D7-AF9D-CEAB3B8EE69C}" dt="2025-01-17T12:09:26.623" v="27" actId="14430"/>
          <pc:sldLayoutMkLst>
            <pc:docMk/>
            <pc:sldMasterMk cId="261135038" sldId="2147483648"/>
            <pc:sldLayoutMk cId="265979257" sldId="2147483714"/>
          </pc:sldLayoutMkLst>
          <pc:picChg chg="mod modVis">
            <ac:chgData name="David Stewart" userId="40cffe60-b158-4416-946b-e9ac5816f94c" providerId="ADAL" clId="{1098164E-F435-42D7-AF9D-CEAB3B8EE69C}" dt="2025-01-17T12:09:26.623" v="27" actId="14430"/>
            <ac:picMkLst>
              <pc:docMk/>
              <pc:sldMasterMk cId="261135038" sldId="2147483648"/>
              <pc:sldLayoutMk cId="265979257" sldId="2147483714"/>
              <ac:picMk id="5" creationId="{8CD89AF2-18D6-3B66-3421-398E326C62EF}"/>
            </ac:picMkLst>
          </pc:picChg>
        </pc:sldLayoutChg>
      </pc:sldMasterChg>
    </pc:docChg>
  </pc:docChgLst>
  <pc:docChgLst>
    <pc:chgData name="David Stewart" userId="40cffe60-b158-4416-946b-e9ac5816f94c" providerId="ADAL" clId="{6CDB4CA7-6ED8-4282-A0C0-DE50070ABDEB}"/>
    <pc:docChg chg="undo custSel delSld modSld modSection">
      <pc:chgData name="David Stewart" userId="40cffe60-b158-4416-946b-e9ac5816f94c" providerId="ADAL" clId="{6CDB4CA7-6ED8-4282-A0C0-DE50070ABDEB}" dt="2025-01-16T11:45:50.211" v="99" actId="20577"/>
      <pc:docMkLst>
        <pc:docMk/>
      </pc:docMkLst>
      <pc:sldChg chg="modSp modNotes">
        <pc:chgData name="David Stewart" userId="40cffe60-b158-4416-946b-e9ac5816f94c" providerId="ADAL" clId="{6CDB4CA7-6ED8-4282-A0C0-DE50070ABDEB}" dt="2025-01-16T11:45:50.211" v="99" actId="20577"/>
        <pc:sldMkLst>
          <pc:docMk/>
          <pc:sldMk cId="2297772065" sldId="2147471654"/>
        </pc:sldMkLst>
        <pc:spChg chg="mod">
          <ac:chgData name="David Stewart" userId="40cffe60-b158-4416-946b-e9ac5816f94c" providerId="ADAL" clId="{6CDB4CA7-6ED8-4282-A0C0-DE50070ABDEB}" dt="2025-01-16T08:47:24.813" v="0"/>
          <ac:spMkLst>
            <pc:docMk/>
            <pc:sldMk cId="2297772065" sldId="2147471654"/>
            <ac:spMk id="4" creationId="{2546D84C-F242-88A8-BCD6-FF93E57626D1}"/>
          </ac:spMkLst>
        </pc:spChg>
        <pc:spChg chg="mod">
          <ac:chgData name="David Stewart" userId="40cffe60-b158-4416-946b-e9ac5816f94c" providerId="ADAL" clId="{6CDB4CA7-6ED8-4282-A0C0-DE50070ABDEB}" dt="2025-01-16T11:45:50.211" v="99" actId="20577"/>
          <ac:spMkLst>
            <pc:docMk/>
            <pc:sldMk cId="2297772065" sldId="2147471654"/>
            <ac:spMk id="5" creationId="{0575CCC6-D978-7DD1-BBB6-34570BAE583C}"/>
          </ac:spMkLst>
        </pc:spChg>
      </pc:sldChg>
      <pc:sldChg chg="modNotes">
        <pc:chgData name="David Stewart" userId="40cffe60-b158-4416-946b-e9ac5816f94c" providerId="ADAL" clId="{6CDB4CA7-6ED8-4282-A0C0-DE50070ABDEB}" dt="2025-01-16T08:47:51.480" v="3"/>
        <pc:sldMkLst>
          <pc:docMk/>
          <pc:sldMk cId="2263097404" sldId="2147471667"/>
        </pc:sldMkLst>
      </pc:sldChg>
      <pc:sldChg chg="modNotes">
        <pc:chgData name="David Stewart" userId="40cffe60-b158-4416-946b-e9ac5816f94c" providerId="ADAL" clId="{6CDB4CA7-6ED8-4282-A0C0-DE50070ABDEB}" dt="2025-01-16T08:47:51.480" v="3"/>
        <pc:sldMkLst>
          <pc:docMk/>
          <pc:sldMk cId="1630044264" sldId="2147471706"/>
        </pc:sldMkLst>
      </pc:sldChg>
      <pc:sldChg chg="modSp modNotes">
        <pc:chgData name="David Stewart" userId="40cffe60-b158-4416-946b-e9ac5816f94c" providerId="ADAL" clId="{6CDB4CA7-6ED8-4282-A0C0-DE50070ABDEB}" dt="2025-01-16T08:51:00.879" v="42" actId="20577"/>
        <pc:sldMkLst>
          <pc:docMk/>
          <pc:sldMk cId="4166277699" sldId="2147471714"/>
        </pc:sldMkLst>
        <pc:spChg chg="mod">
          <ac:chgData name="David Stewart" userId="40cffe60-b158-4416-946b-e9ac5816f94c" providerId="ADAL" clId="{6CDB4CA7-6ED8-4282-A0C0-DE50070ABDEB}" dt="2025-01-16T08:51:00.879" v="42" actId="20577"/>
          <ac:spMkLst>
            <pc:docMk/>
            <pc:sldMk cId="4166277699" sldId="2147471714"/>
            <ac:spMk id="3" creationId="{6E013ACE-D5B4-891A-A7FB-6908135745F1}"/>
          </ac:spMkLst>
        </pc:spChg>
      </pc:sldChg>
      <pc:sldChg chg="modSp mod modNotes modNotesTx">
        <pc:chgData name="David Stewart" userId="40cffe60-b158-4416-946b-e9ac5816f94c" providerId="ADAL" clId="{6CDB4CA7-6ED8-4282-A0C0-DE50070ABDEB}" dt="2025-01-16T08:49:34.710" v="28" actId="14429"/>
        <pc:sldMkLst>
          <pc:docMk/>
          <pc:sldMk cId="2730135496" sldId="2147471715"/>
        </pc:sldMkLst>
        <pc:spChg chg="mod">
          <ac:chgData name="David Stewart" userId="40cffe60-b158-4416-946b-e9ac5816f94c" providerId="ADAL" clId="{6CDB4CA7-6ED8-4282-A0C0-DE50070ABDEB}" dt="2025-01-16T08:48:54.460" v="21" actId="20577"/>
          <ac:spMkLst>
            <pc:docMk/>
            <pc:sldMk cId="2730135496" sldId="2147471715"/>
            <ac:spMk id="3" creationId="{37BFF0C3-A4ED-BFA5-562F-A41D587B78F5}"/>
          </ac:spMkLst>
        </pc:spChg>
        <pc:spChg chg="mod">
          <ac:chgData name="David Stewart" userId="40cffe60-b158-4416-946b-e9ac5816f94c" providerId="ADAL" clId="{6CDB4CA7-6ED8-4282-A0C0-DE50070ABDEB}" dt="2025-01-16T08:48:23.863" v="16" actId="20577"/>
          <ac:spMkLst>
            <pc:docMk/>
            <pc:sldMk cId="2730135496" sldId="2147471715"/>
            <ac:spMk id="4" creationId="{83945233-3572-1C3C-E302-48BCBC5E91C5}"/>
          </ac:spMkLst>
        </pc:spChg>
        <pc:spChg chg="mod">
          <ac:chgData name="David Stewart" userId="40cffe60-b158-4416-946b-e9ac5816f94c" providerId="ADAL" clId="{6CDB4CA7-6ED8-4282-A0C0-DE50070ABDEB}" dt="2025-01-16T08:49:08.856" v="24"/>
          <ac:spMkLst>
            <pc:docMk/>
            <pc:sldMk cId="2730135496" sldId="2147471715"/>
            <ac:spMk id="6" creationId="{0EA32568-A2F6-894B-7520-8DDA06E83A3C}"/>
          </ac:spMkLst>
        </pc:spChg>
        <pc:spChg chg="mod modVis">
          <ac:chgData name="David Stewart" userId="40cffe60-b158-4416-946b-e9ac5816f94c" providerId="ADAL" clId="{6CDB4CA7-6ED8-4282-A0C0-DE50070ABDEB}" dt="2025-01-16T08:49:34.710" v="28" actId="14429"/>
          <ac:spMkLst>
            <pc:docMk/>
            <pc:sldMk cId="2730135496" sldId="2147471715"/>
            <ac:spMk id="8" creationId="{56474081-7A3E-C4C2-DA8B-28FF50F38BE7}"/>
          </ac:spMkLst>
        </pc:spChg>
        <pc:grpChg chg="mod modVis">
          <ac:chgData name="David Stewart" userId="40cffe60-b158-4416-946b-e9ac5816f94c" providerId="ADAL" clId="{6CDB4CA7-6ED8-4282-A0C0-DE50070ABDEB}" dt="2025-01-16T08:49:04.369" v="23" actId="14429"/>
          <ac:grpSpMkLst>
            <pc:docMk/>
            <pc:sldMk cId="2730135496" sldId="2147471715"/>
            <ac:grpSpMk id="5" creationId="{B5F963F4-1188-5DA7-55BB-3147B0A26838}"/>
          </ac:grpSpMkLst>
        </pc:grpChg>
      </pc:sldChg>
      <pc:sldChg chg="modSp mod modNotes modNotesTx">
        <pc:chgData name="David Stewart" userId="40cffe60-b158-4416-946b-e9ac5816f94c" providerId="ADAL" clId="{6CDB4CA7-6ED8-4282-A0C0-DE50070ABDEB}" dt="2025-01-16T10:12:46.888" v="92" actId="962"/>
        <pc:sldMkLst>
          <pc:docMk/>
          <pc:sldMk cId="90369799" sldId="2147471726"/>
        </pc:sldMkLst>
        <pc:spChg chg="mod">
          <ac:chgData name="David Stewart" userId="40cffe60-b158-4416-946b-e9ac5816f94c" providerId="ADAL" clId="{6CDB4CA7-6ED8-4282-A0C0-DE50070ABDEB}" dt="2025-01-16T08:49:55.671" v="29" actId="20577"/>
          <ac:spMkLst>
            <pc:docMk/>
            <pc:sldMk cId="90369799" sldId="2147471726"/>
            <ac:spMk id="4" creationId="{DF14A51B-575B-0280-1316-1C4D173A7465}"/>
          </ac:spMkLst>
        </pc:spChg>
        <pc:picChg chg="mod">
          <ac:chgData name="David Stewart" userId="40cffe60-b158-4416-946b-e9ac5816f94c" providerId="ADAL" clId="{6CDB4CA7-6ED8-4282-A0C0-DE50070ABDEB}" dt="2025-01-16T10:12:46.888" v="92" actId="962"/>
          <ac:picMkLst>
            <pc:docMk/>
            <pc:sldMk cId="90369799" sldId="2147471726"/>
            <ac:picMk id="5" creationId="{A9398E3E-E018-2913-9AC9-0C8B80C320BE}"/>
          </ac:picMkLst>
        </pc:picChg>
      </pc:sldChg>
      <pc:sldChg chg="modSp mod modNotes modNotesTx">
        <pc:chgData name="David Stewart" userId="40cffe60-b158-4416-946b-e9ac5816f94c" providerId="ADAL" clId="{6CDB4CA7-6ED8-4282-A0C0-DE50070ABDEB}" dt="2025-01-16T08:51:33.974" v="45" actId="20577"/>
        <pc:sldMkLst>
          <pc:docMk/>
          <pc:sldMk cId="3079309741" sldId="2147471728"/>
        </pc:sldMkLst>
        <pc:spChg chg="mod">
          <ac:chgData name="David Stewart" userId="40cffe60-b158-4416-946b-e9ac5816f94c" providerId="ADAL" clId="{6CDB4CA7-6ED8-4282-A0C0-DE50070ABDEB}" dt="2025-01-16T08:51:18.952" v="43"/>
          <ac:spMkLst>
            <pc:docMk/>
            <pc:sldMk cId="3079309741" sldId="2147471728"/>
            <ac:spMk id="8" creationId="{45614226-5B87-D785-5A73-C5C89EA2A718}"/>
          </ac:spMkLst>
        </pc:spChg>
      </pc:sldChg>
      <pc:sldChg chg="addSp delSp modSp mod delAnim modAnim modNotes modNotesTx">
        <pc:chgData name="David Stewart" userId="40cffe60-b158-4416-946b-e9ac5816f94c" providerId="ADAL" clId="{6CDB4CA7-6ED8-4282-A0C0-DE50070ABDEB}" dt="2025-01-16T08:56:23.684" v="91" actId="20577"/>
        <pc:sldMkLst>
          <pc:docMk/>
          <pc:sldMk cId="3287095068" sldId="2147471729"/>
        </pc:sldMkLst>
        <pc:spChg chg="mod">
          <ac:chgData name="David Stewart" userId="40cffe60-b158-4416-946b-e9ac5816f94c" providerId="ADAL" clId="{6CDB4CA7-6ED8-4282-A0C0-DE50070ABDEB}" dt="2025-01-16T08:53:20.876" v="56"/>
          <ac:spMkLst>
            <pc:docMk/>
            <pc:sldMk cId="3287095068" sldId="2147471729"/>
            <ac:spMk id="4" creationId="{948437E9-C84D-5B29-6DF4-092DC86302CF}"/>
          </ac:spMkLst>
        </pc:spChg>
        <pc:grpChg chg="add mod">
          <ac:chgData name="David Stewart" userId="40cffe60-b158-4416-946b-e9ac5816f94c" providerId="ADAL" clId="{6CDB4CA7-6ED8-4282-A0C0-DE50070ABDEB}" dt="2025-01-16T08:53:20.876" v="56"/>
          <ac:grpSpMkLst>
            <pc:docMk/>
            <pc:sldMk cId="3287095068" sldId="2147471729"/>
            <ac:grpSpMk id="3" creationId="{4E5497BA-4CE8-EF4F-39D8-5CC3614EAB28}"/>
          </ac:grpSpMkLst>
        </pc:grpChg>
        <pc:picChg chg="mod">
          <ac:chgData name="David Stewart" userId="40cffe60-b158-4416-946b-e9ac5816f94c" providerId="ADAL" clId="{6CDB4CA7-6ED8-4282-A0C0-DE50070ABDEB}" dt="2025-01-16T08:53:20.876" v="56"/>
          <ac:picMkLst>
            <pc:docMk/>
            <pc:sldMk cId="3287095068" sldId="2147471729"/>
            <ac:picMk id="5" creationId="{63862A06-3A4C-7907-2AD4-E8DFEE94443B}"/>
          </ac:picMkLst>
        </pc:picChg>
        <pc:picChg chg="mod">
          <ac:chgData name="David Stewart" userId="40cffe60-b158-4416-946b-e9ac5816f94c" providerId="ADAL" clId="{6CDB4CA7-6ED8-4282-A0C0-DE50070ABDEB}" dt="2025-01-16T08:53:20.876" v="56"/>
          <ac:picMkLst>
            <pc:docMk/>
            <pc:sldMk cId="3287095068" sldId="2147471729"/>
            <ac:picMk id="12" creationId="{8C1A85F2-DFF1-05A9-63BA-96BD30ABB421}"/>
          </ac:picMkLst>
        </pc:picChg>
      </pc:sldChg>
      <pc:sldChg chg="del modNotes">
        <pc:chgData name="David Stewart" userId="40cffe60-b158-4416-946b-e9ac5816f94c" providerId="ADAL" clId="{6CDB4CA7-6ED8-4282-A0C0-DE50070ABDEB}" dt="2025-01-16T08:53:42.847" v="57" actId="47"/>
        <pc:sldMkLst>
          <pc:docMk/>
          <pc:sldMk cId="1507332791" sldId="2147471730"/>
        </pc:sldMkLst>
      </pc:sldChg>
      <pc:sldChg chg="modSp mod modNotes modNotesTx">
        <pc:chgData name="David Stewart" userId="40cffe60-b158-4416-946b-e9ac5816f94c" providerId="ADAL" clId="{6CDB4CA7-6ED8-4282-A0C0-DE50070ABDEB}" dt="2025-01-16T08:54:03.203" v="59"/>
        <pc:sldMkLst>
          <pc:docMk/>
          <pc:sldMk cId="979459472" sldId="2147471731"/>
        </pc:sldMkLst>
        <pc:spChg chg="mod">
          <ac:chgData name="David Stewart" userId="40cffe60-b158-4416-946b-e9ac5816f94c" providerId="ADAL" clId="{6CDB4CA7-6ED8-4282-A0C0-DE50070ABDEB}" dt="2025-01-16T08:53:57.795" v="58"/>
          <ac:spMkLst>
            <pc:docMk/>
            <pc:sldMk cId="979459472" sldId="2147471731"/>
            <ac:spMk id="4" creationId="{847FA515-46DF-E133-7215-73E30E78BC8E}"/>
          </ac:spMkLst>
        </pc:spChg>
        <pc:spChg chg="mod">
          <ac:chgData name="David Stewart" userId="40cffe60-b158-4416-946b-e9ac5816f94c" providerId="ADAL" clId="{6CDB4CA7-6ED8-4282-A0C0-DE50070ABDEB}" dt="2025-01-16T08:47:40.596" v="2"/>
          <ac:spMkLst>
            <pc:docMk/>
            <pc:sldMk cId="979459472" sldId="2147471731"/>
            <ac:spMk id="9" creationId="{04A7AFE4-A4AA-2677-2075-60D685EB6E57}"/>
          </ac:spMkLst>
        </pc:spChg>
      </pc:sldChg>
      <pc:sldChg chg="modSp mod modNotes modNotesTx">
        <pc:chgData name="David Stewart" userId="40cffe60-b158-4416-946b-e9ac5816f94c" providerId="ADAL" clId="{6CDB4CA7-6ED8-4282-A0C0-DE50070ABDEB}" dt="2025-01-16T08:55:33.567" v="85" actId="20577"/>
        <pc:sldMkLst>
          <pc:docMk/>
          <pc:sldMk cId="3931677162" sldId="2147471732"/>
        </pc:sldMkLst>
        <pc:spChg chg="mod modVis">
          <ac:chgData name="David Stewart" userId="40cffe60-b158-4416-946b-e9ac5816f94c" providerId="ADAL" clId="{6CDB4CA7-6ED8-4282-A0C0-DE50070ABDEB}" dt="2025-01-16T08:55:21.481" v="76" actId="14430"/>
          <ac:spMkLst>
            <pc:docMk/>
            <pc:sldMk cId="3931677162" sldId="2147471732"/>
            <ac:spMk id="8" creationId="{590B0EE0-6A22-CD15-2147-B6D432C8C134}"/>
          </ac:spMkLst>
        </pc:spChg>
        <pc:spChg chg="mod">
          <ac:chgData name="David Stewart" userId="40cffe60-b158-4416-946b-e9ac5816f94c" providerId="ADAL" clId="{6CDB4CA7-6ED8-4282-A0C0-DE50070ABDEB}" dt="2025-01-16T08:54:37.867" v="60"/>
          <ac:spMkLst>
            <pc:docMk/>
            <pc:sldMk cId="3931677162" sldId="2147471732"/>
            <ac:spMk id="11" creationId="{243751A1-7A2F-0ECF-2E6D-3953025888FF}"/>
          </ac:spMkLst>
        </pc:spChg>
        <pc:grpChg chg="mod modVis">
          <ac:chgData name="David Stewart" userId="40cffe60-b158-4416-946b-e9ac5816f94c" providerId="ADAL" clId="{6CDB4CA7-6ED8-4282-A0C0-DE50070ABDEB}" dt="2025-01-16T08:55:20.985" v="75" actId="14430"/>
          <ac:grpSpMkLst>
            <pc:docMk/>
            <pc:sldMk cId="3931677162" sldId="2147471732"/>
            <ac:grpSpMk id="10" creationId="{7DABCEAF-BC7E-34C4-ACF6-EA3F0E4BB672}"/>
          </ac:grpSpMkLst>
        </pc:grpChg>
      </pc:sldChg>
    </pc:docChg>
  </pc:docChgLst>
  <pc:docChgLst>
    <pc:chgData name="David Stewart" userId="40cffe60-b158-4416-946b-e9ac5816f94c" providerId="ADAL" clId="{72C71277-DB9F-4385-99A4-84AB3507EC67}"/>
    <pc:docChg chg="undo custSel addSld delSld modSld modMainMaster delSection modSection">
      <pc:chgData name="David Stewart" userId="40cffe60-b158-4416-946b-e9ac5816f94c" providerId="ADAL" clId="{72C71277-DB9F-4385-99A4-84AB3507EC67}" dt="2024-12-16T13:52:34.768" v="214" actId="20577"/>
      <pc:docMkLst>
        <pc:docMk/>
      </pc:docMkLst>
      <pc:sldChg chg="addSp delSp modSp add del mod">
        <pc:chgData name="David Stewart" userId="40cffe60-b158-4416-946b-e9ac5816f94c" providerId="ADAL" clId="{72C71277-DB9F-4385-99A4-84AB3507EC67}" dt="2024-11-26T15:11:49.533" v="177" actId="47"/>
        <pc:sldMkLst>
          <pc:docMk/>
          <pc:sldMk cId="228962007" sldId="448"/>
        </pc:sldMkLst>
      </pc:sldChg>
      <pc:sldChg chg="del">
        <pc:chgData name="David Stewart" userId="40cffe60-b158-4416-946b-e9ac5816f94c" providerId="ADAL" clId="{72C71277-DB9F-4385-99A4-84AB3507EC67}" dt="2024-11-15T12:57:54.303" v="0" actId="47"/>
        <pc:sldMkLst>
          <pc:docMk/>
          <pc:sldMk cId="2180195417" sldId="449"/>
        </pc:sldMkLst>
      </pc:sldChg>
      <pc:sldChg chg="del">
        <pc:chgData name="David Stewart" userId="40cffe60-b158-4416-946b-e9ac5816f94c" providerId="ADAL" clId="{72C71277-DB9F-4385-99A4-84AB3507EC67}" dt="2024-11-15T12:57:54.303" v="0" actId="47"/>
        <pc:sldMkLst>
          <pc:docMk/>
          <pc:sldMk cId="3233066021" sldId="450"/>
        </pc:sldMkLst>
      </pc:sldChg>
      <pc:sldChg chg="del">
        <pc:chgData name="David Stewart" userId="40cffe60-b158-4416-946b-e9ac5816f94c" providerId="ADAL" clId="{72C71277-DB9F-4385-99A4-84AB3507EC67}" dt="2024-11-15T12:57:54.303" v="0" actId="47"/>
        <pc:sldMkLst>
          <pc:docMk/>
          <pc:sldMk cId="2771803034" sldId="451"/>
        </pc:sldMkLst>
      </pc:sldChg>
      <pc:sldChg chg="add del">
        <pc:chgData name="David Stewart" userId="40cffe60-b158-4416-946b-e9ac5816f94c" providerId="ADAL" clId="{72C71277-DB9F-4385-99A4-84AB3507EC67}" dt="2024-11-15T12:57:55.030" v="1"/>
        <pc:sldMkLst>
          <pc:docMk/>
          <pc:sldMk cId="3995727770" sldId="452"/>
        </pc:sldMkLst>
      </pc:sldChg>
      <pc:sldChg chg="add del modAnim">
        <pc:chgData name="David Stewart" userId="40cffe60-b158-4416-946b-e9ac5816f94c" providerId="ADAL" clId="{72C71277-DB9F-4385-99A4-84AB3507EC67}" dt="2024-11-26T13:31:37.986" v="148"/>
        <pc:sldMkLst>
          <pc:docMk/>
          <pc:sldMk cId="785257365" sldId="453"/>
        </pc:sldMkLst>
      </pc:sldChg>
      <pc:sldChg chg="del">
        <pc:chgData name="David Stewart" userId="40cffe60-b158-4416-946b-e9ac5816f94c" providerId="ADAL" clId="{72C71277-DB9F-4385-99A4-84AB3507EC67}" dt="2024-11-15T12:57:54.303" v="0" actId="47"/>
        <pc:sldMkLst>
          <pc:docMk/>
          <pc:sldMk cId="497638434" sldId="456"/>
        </pc:sldMkLst>
      </pc:sldChg>
      <pc:sldChg chg="del">
        <pc:chgData name="David Stewart" userId="40cffe60-b158-4416-946b-e9ac5816f94c" providerId="ADAL" clId="{72C71277-DB9F-4385-99A4-84AB3507EC67}" dt="2024-11-15T12:57:54.303" v="0" actId="47"/>
        <pc:sldMkLst>
          <pc:docMk/>
          <pc:sldMk cId="843798289" sldId="457"/>
        </pc:sldMkLst>
      </pc:sldChg>
      <pc:sldChg chg="del">
        <pc:chgData name="David Stewart" userId="40cffe60-b158-4416-946b-e9ac5816f94c" providerId="ADAL" clId="{72C71277-DB9F-4385-99A4-84AB3507EC67}" dt="2024-11-15T12:57:54.303" v="0" actId="47"/>
        <pc:sldMkLst>
          <pc:docMk/>
          <pc:sldMk cId="3659829867" sldId="460"/>
        </pc:sldMkLst>
      </pc:sldChg>
      <pc:sldChg chg="del">
        <pc:chgData name="David Stewart" userId="40cffe60-b158-4416-946b-e9ac5816f94c" providerId="ADAL" clId="{72C71277-DB9F-4385-99A4-84AB3507EC67}" dt="2024-11-15T12:57:54.303" v="0" actId="47"/>
        <pc:sldMkLst>
          <pc:docMk/>
          <pc:sldMk cId="1853305690" sldId="461"/>
        </pc:sldMkLst>
      </pc:sldChg>
      <pc:sldChg chg="del">
        <pc:chgData name="David Stewart" userId="40cffe60-b158-4416-946b-e9ac5816f94c" providerId="ADAL" clId="{72C71277-DB9F-4385-99A4-84AB3507EC67}" dt="2024-11-15T12:57:54.303" v="0" actId="47"/>
        <pc:sldMkLst>
          <pc:docMk/>
          <pc:sldMk cId="1974914749" sldId="462"/>
        </pc:sldMkLst>
      </pc:sldChg>
      <pc:sldChg chg="del">
        <pc:chgData name="David Stewart" userId="40cffe60-b158-4416-946b-e9ac5816f94c" providerId="ADAL" clId="{72C71277-DB9F-4385-99A4-84AB3507EC67}" dt="2024-11-15T12:57:54.303" v="0" actId="47"/>
        <pc:sldMkLst>
          <pc:docMk/>
          <pc:sldMk cId="3903085673" sldId="463"/>
        </pc:sldMkLst>
      </pc:sldChg>
      <pc:sldChg chg="addSp delSp modSp add del mod">
        <pc:chgData name="David Stewart" userId="40cffe60-b158-4416-946b-e9ac5816f94c" providerId="ADAL" clId="{72C71277-DB9F-4385-99A4-84AB3507EC67}" dt="2024-11-15T17:16:19.319" v="48"/>
        <pc:sldMkLst>
          <pc:docMk/>
          <pc:sldMk cId="1338720283" sldId="474"/>
        </pc:sldMkLst>
      </pc:sldChg>
      <pc:sldChg chg="addSp delSp modSp add del mod">
        <pc:chgData name="David Stewart" userId="40cffe60-b158-4416-946b-e9ac5816f94c" providerId="ADAL" clId="{72C71277-DB9F-4385-99A4-84AB3507EC67}" dt="2024-11-15T17:12:43.136" v="42" actId="29295"/>
        <pc:sldMkLst>
          <pc:docMk/>
          <pc:sldMk cId="1791147809" sldId="475"/>
        </pc:sldMkLst>
      </pc:sldChg>
      <pc:sldChg chg="add del">
        <pc:chgData name="David Stewart" userId="40cffe60-b158-4416-946b-e9ac5816f94c" providerId="ADAL" clId="{72C71277-DB9F-4385-99A4-84AB3507EC67}" dt="2024-11-26T13:22:32.302" v="63" actId="47"/>
        <pc:sldMkLst>
          <pc:docMk/>
          <pc:sldMk cId="1118510521" sldId="476"/>
        </pc:sldMkLst>
      </pc:sldChg>
      <pc:sldChg chg="del">
        <pc:chgData name="David Stewart" userId="40cffe60-b158-4416-946b-e9ac5816f94c" providerId="ADAL" clId="{72C71277-DB9F-4385-99A4-84AB3507EC67}" dt="2024-11-15T12:57:54.303" v="0" actId="47"/>
        <pc:sldMkLst>
          <pc:docMk/>
          <pc:sldMk cId="2227199647" sldId="477"/>
        </pc:sldMkLst>
      </pc:sldChg>
      <pc:sldChg chg="add del">
        <pc:chgData name="David Stewart" userId="40cffe60-b158-4416-946b-e9ac5816f94c" providerId="ADAL" clId="{72C71277-DB9F-4385-99A4-84AB3507EC67}" dt="2024-11-26T13:21:57.650" v="56" actId="47"/>
        <pc:sldMkLst>
          <pc:docMk/>
          <pc:sldMk cId="3999146821" sldId="478"/>
        </pc:sldMkLst>
      </pc:sldChg>
      <pc:sldChg chg="add del">
        <pc:chgData name="David Stewart" userId="40cffe60-b158-4416-946b-e9ac5816f94c" providerId="ADAL" clId="{72C71277-DB9F-4385-99A4-84AB3507EC67}" dt="2024-11-26T13:24:28.888" v="84" actId="47"/>
        <pc:sldMkLst>
          <pc:docMk/>
          <pc:sldMk cId="2708538371" sldId="482"/>
        </pc:sldMkLst>
      </pc:sldChg>
      <pc:sldChg chg="add">
        <pc:chgData name="David Stewart" userId="40cffe60-b158-4416-946b-e9ac5816f94c" providerId="ADAL" clId="{72C71277-DB9F-4385-99A4-84AB3507EC67}" dt="2024-11-15T12:57:55.030" v="1"/>
        <pc:sldMkLst>
          <pc:docMk/>
          <pc:sldMk cId="3606307297" sldId="483"/>
        </pc:sldMkLst>
      </pc:sldChg>
      <pc:sldChg chg="addSp delSp modSp add mod modAnim">
        <pc:chgData name="David Stewart" userId="40cffe60-b158-4416-946b-e9ac5816f94c" providerId="ADAL" clId="{72C71277-DB9F-4385-99A4-84AB3507EC67}" dt="2024-11-26T13:31:50.399" v="150"/>
        <pc:sldMkLst>
          <pc:docMk/>
          <pc:sldMk cId="3667373936" sldId="484"/>
        </pc:sldMkLst>
      </pc:sldChg>
      <pc:sldChg chg="addSp delSp modSp add mod delAnim modAnim modNotesTx">
        <pc:chgData name="David Stewart" userId="40cffe60-b158-4416-946b-e9ac5816f94c" providerId="ADAL" clId="{72C71277-DB9F-4385-99A4-84AB3507EC67}" dt="2024-12-16T13:51:44.781" v="182"/>
        <pc:sldMkLst>
          <pc:docMk/>
          <pc:sldMk cId="206140279" sldId="485"/>
        </pc:sldMkLst>
      </pc:sldChg>
      <pc:sldChg chg="addSp delSp modSp add mod delAnim modAnim">
        <pc:chgData name="David Stewart" userId="40cffe60-b158-4416-946b-e9ac5816f94c" providerId="ADAL" clId="{72C71277-DB9F-4385-99A4-84AB3507EC67}" dt="2024-11-26T13:30:40.832" v="145"/>
        <pc:sldMkLst>
          <pc:docMk/>
          <pc:sldMk cId="804571327" sldId="486"/>
        </pc:sldMkLst>
      </pc:sldChg>
      <pc:sldChg chg="addSp delSp modSp add mod delAnim modAnim">
        <pc:chgData name="David Stewart" userId="40cffe60-b158-4416-946b-e9ac5816f94c" providerId="ADAL" clId="{72C71277-DB9F-4385-99A4-84AB3507EC67}" dt="2024-11-26T13:30:43.432" v="146"/>
        <pc:sldMkLst>
          <pc:docMk/>
          <pc:sldMk cId="1069993000" sldId="487"/>
        </pc:sldMkLst>
      </pc:sldChg>
      <pc:sldChg chg="addSp delSp modSp add mod delAnim modAnim">
        <pc:chgData name="David Stewart" userId="40cffe60-b158-4416-946b-e9ac5816f94c" providerId="ADAL" clId="{72C71277-DB9F-4385-99A4-84AB3507EC67}" dt="2024-11-26T13:31:55.451" v="151"/>
        <pc:sldMkLst>
          <pc:docMk/>
          <pc:sldMk cId="2941622311" sldId="488"/>
        </pc:sldMkLst>
      </pc:sldChg>
      <pc:sldChg chg="addSp delSp modSp add del mod modTransition">
        <pc:chgData name="David Stewart" userId="40cffe60-b158-4416-946b-e9ac5816f94c" providerId="ADAL" clId="{72C71277-DB9F-4385-99A4-84AB3507EC67}" dt="2024-11-26T13:27:00.181" v="105" actId="2696"/>
        <pc:sldMkLst>
          <pc:docMk/>
          <pc:sldMk cId="1217280231" sldId="489"/>
        </pc:sldMkLst>
      </pc:sldChg>
      <pc:sldChg chg="addSp delSp modSp add mod modTransition modAnim modNotesTx">
        <pc:chgData name="David Stewart" userId="40cffe60-b158-4416-946b-e9ac5816f94c" providerId="ADAL" clId="{72C71277-DB9F-4385-99A4-84AB3507EC67}" dt="2024-12-16T13:52:34.768" v="214" actId="20577"/>
        <pc:sldMkLst>
          <pc:docMk/>
          <pc:sldMk cId="1286906155" sldId="489"/>
        </pc:sldMkLst>
      </pc:sldChg>
      <pc:sldChg chg="addSp delSp modSp add mod modAnim">
        <pc:chgData name="David Stewart" userId="40cffe60-b158-4416-946b-e9ac5816f94c" providerId="ADAL" clId="{72C71277-DB9F-4385-99A4-84AB3507EC67}" dt="2024-11-28T09:53:00.608" v="181"/>
        <pc:sldMkLst>
          <pc:docMk/>
          <pc:sldMk cId="86577676" sldId="490"/>
        </pc:sldMkLst>
      </pc:sldChg>
      <pc:sldMasterChg chg="modSldLayout">
        <pc:chgData name="David Stewart" userId="40cffe60-b158-4416-946b-e9ac5816f94c" providerId="ADAL" clId="{72C71277-DB9F-4385-99A4-84AB3507EC67}" dt="2024-11-15T16:02:23.695" v="36" actId="207"/>
        <pc:sldMasterMkLst>
          <pc:docMk/>
          <pc:sldMasterMk cId="261135038" sldId="2147483648"/>
        </pc:sldMasterMkLst>
        <pc:sldLayoutChg chg="modSp mod">
          <pc:chgData name="David Stewart" userId="40cffe60-b158-4416-946b-e9ac5816f94c" providerId="ADAL" clId="{72C71277-DB9F-4385-99A4-84AB3507EC67}" dt="2024-11-15T16:02:23.695" v="36" actId="207"/>
          <pc:sldLayoutMkLst>
            <pc:docMk/>
            <pc:sldMasterMk cId="261135038" sldId="2147483648"/>
            <pc:sldLayoutMk cId="628561612" sldId="2147483651"/>
          </pc:sldLayoutMkLst>
        </pc:sldLayoutChg>
      </pc:sldMasterChg>
    </pc:docChg>
  </pc:docChgLst>
  <pc:docChgLst>
    <pc:chgData name="David Stewart" userId="40cffe60-b158-4416-946b-e9ac5816f94c" providerId="ADAL" clId="{AE26A7BF-2881-438F-AF73-31C5D43B8E42}"/>
    <pc:docChg chg="undo custSel addSld delSld modSld sldOrd modMainMaster modSection">
      <pc:chgData name="David Stewart" userId="40cffe60-b158-4416-946b-e9ac5816f94c" providerId="ADAL" clId="{AE26A7BF-2881-438F-AF73-31C5D43B8E42}" dt="2024-03-20T12:33:00.953" v="7767" actId="114"/>
      <pc:docMkLst>
        <pc:docMk/>
      </pc:docMkLst>
      <pc:sldChg chg="del">
        <pc:chgData name="David Stewart" userId="40cffe60-b158-4416-946b-e9ac5816f94c" providerId="ADAL" clId="{AE26A7BF-2881-438F-AF73-31C5D43B8E42}" dt="2024-02-09T14:47:14.094" v="3" actId="47"/>
        <pc:sldMkLst>
          <pc:docMk/>
          <pc:sldMk cId="1494657112" sldId="312"/>
        </pc:sldMkLst>
      </pc:sldChg>
      <pc:sldChg chg="del">
        <pc:chgData name="David Stewart" userId="40cffe60-b158-4416-946b-e9ac5816f94c" providerId="ADAL" clId="{AE26A7BF-2881-438F-AF73-31C5D43B8E42}" dt="2024-02-09T14:47:14.094" v="3" actId="47"/>
        <pc:sldMkLst>
          <pc:docMk/>
          <pc:sldMk cId="4096077580" sldId="317"/>
        </pc:sldMkLst>
      </pc:sldChg>
      <pc:sldChg chg="del">
        <pc:chgData name="David Stewart" userId="40cffe60-b158-4416-946b-e9ac5816f94c" providerId="ADAL" clId="{AE26A7BF-2881-438F-AF73-31C5D43B8E42}" dt="2024-02-09T14:47:14.094" v="3" actId="47"/>
        <pc:sldMkLst>
          <pc:docMk/>
          <pc:sldMk cId="3766275990" sldId="318"/>
        </pc:sldMkLst>
      </pc:sldChg>
      <pc:sldChg chg="del">
        <pc:chgData name="David Stewart" userId="40cffe60-b158-4416-946b-e9ac5816f94c" providerId="ADAL" clId="{AE26A7BF-2881-438F-AF73-31C5D43B8E42}" dt="2024-02-09T14:47:14.094" v="3" actId="47"/>
        <pc:sldMkLst>
          <pc:docMk/>
          <pc:sldMk cId="957184854" sldId="319"/>
        </pc:sldMkLst>
      </pc:sldChg>
      <pc:sldChg chg="del">
        <pc:chgData name="David Stewart" userId="40cffe60-b158-4416-946b-e9ac5816f94c" providerId="ADAL" clId="{AE26A7BF-2881-438F-AF73-31C5D43B8E42}" dt="2024-02-09T14:47:14.094" v="3" actId="47"/>
        <pc:sldMkLst>
          <pc:docMk/>
          <pc:sldMk cId="3816066524" sldId="320"/>
        </pc:sldMkLst>
      </pc:sldChg>
      <pc:sldChg chg="modSp del mod">
        <pc:chgData name="David Stewart" userId="40cffe60-b158-4416-946b-e9ac5816f94c" providerId="ADAL" clId="{AE26A7BF-2881-438F-AF73-31C5D43B8E42}" dt="2024-02-12T11:57:35.886" v="4101" actId="2696"/>
        <pc:sldMkLst>
          <pc:docMk/>
          <pc:sldMk cId="3078339001" sldId="332"/>
        </pc:sldMkLst>
      </pc:sldChg>
      <pc:sldChg chg="del">
        <pc:chgData name="David Stewart" userId="40cffe60-b158-4416-946b-e9ac5816f94c" providerId="ADAL" clId="{AE26A7BF-2881-438F-AF73-31C5D43B8E42}" dt="2024-02-09T14:46:58.655" v="0" actId="47"/>
        <pc:sldMkLst>
          <pc:docMk/>
          <pc:sldMk cId="3871860731" sldId="401"/>
        </pc:sldMkLst>
      </pc:sldChg>
      <pc:sldChg chg="modSp del mod">
        <pc:chgData name="David Stewart" userId="40cffe60-b158-4416-946b-e9ac5816f94c" providerId="ADAL" clId="{AE26A7BF-2881-438F-AF73-31C5D43B8E42}" dt="2024-02-14T17:38:36.222" v="7444" actId="47"/>
        <pc:sldMkLst>
          <pc:docMk/>
          <pc:sldMk cId="765425116" sldId="402"/>
        </pc:sldMkLst>
      </pc:sldChg>
      <pc:sldChg chg="del">
        <pc:chgData name="David Stewart" userId="40cffe60-b158-4416-946b-e9ac5816f94c" providerId="ADAL" clId="{AE26A7BF-2881-438F-AF73-31C5D43B8E42}" dt="2024-02-09T14:47:14.094" v="3" actId="47"/>
        <pc:sldMkLst>
          <pc:docMk/>
          <pc:sldMk cId="3398326590" sldId="404"/>
        </pc:sldMkLst>
      </pc:sldChg>
      <pc:sldChg chg="del">
        <pc:chgData name="David Stewart" userId="40cffe60-b158-4416-946b-e9ac5816f94c" providerId="ADAL" clId="{AE26A7BF-2881-438F-AF73-31C5D43B8E42}" dt="2024-02-09T14:47:08.461" v="2" actId="47"/>
        <pc:sldMkLst>
          <pc:docMk/>
          <pc:sldMk cId="1413839741" sldId="406"/>
        </pc:sldMkLst>
      </pc:sldChg>
      <pc:sldChg chg="del">
        <pc:chgData name="David Stewart" userId="40cffe60-b158-4416-946b-e9ac5816f94c" providerId="ADAL" clId="{AE26A7BF-2881-438F-AF73-31C5D43B8E42}" dt="2024-02-09T16:46:13.866" v="3823" actId="47"/>
        <pc:sldMkLst>
          <pc:docMk/>
          <pc:sldMk cId="1906569065" sldId="410"/>
        </pc:sldMkLst>
      </pc:sldChg>
      <pc:sldChg chg="del">
        <pc:chgData name="David Stewart" userId="40cffe60-b158-4416-946b-e9ac5816f94c" providerId="ADAL" clId="{AE26A7BF-2881-438F-AF73-31C5D43B8E42}" dt="2024-02-09T14:47:08.461" v="2" actId="47"/>
        <pc:sldMkLst>
          <pc:docMk/>
          <pc:sldMk cId="355136653" sldId="411"/>
        </pc:sldMkLst>
      </pc:sldChg>
      <pc:sldChg chg="del">
        <pc:chgData name="David Stewart" userId="40cffe60-b158-4416-946b-e9ac5816f94c" providerId="ADAL" clId="{AE26A7BF-2881-438F-AF73-31C5D43B8E42}" dt="2024-02-09T14:47:14.094" v="3" actId="47"/>
        <pc:sldMkLst>
          <pc:docMk/>
          <pc:sldMk cId="2477766325" sldId="420"/>
        </pc:sldMkLst>
      </pc:sldChg>
      <pc:sldChg chg="del">
        <pc:chgData name="David Stewart" userId="40cffe60-b158-4416-946b-e9ac5816f94c" providerId="ADAL" clId="{AE26A7BF-2881-438F-AF73-31C5D43B8E42}" dt="2024-02-09T14:47:14.094" v="3" actId="47"/>
        <pc:sldMkLst>
          <pc:docMk/>
          <pc:sldMk cId="3174439559" sldId="421"/>
        </pc:sldMkLst>
      </pc:sldChg>
      <pc:sldChg chg="del">
        <pc:chgData name="David Stewart" userId="40cffe60-b158-4416-946b-e9ac5816f94c" providerId="ADAL" clId="{AE26A7BF-2881-438F-AF73-31C5D43B8E42}" dt="2024-02-09T14:47:08.461" v="2" actId="47"/>
        <pc:sldMkLst>
          <pc:docMk/>
          <pc:sldMk cId="2864359058" sldId="445"/>
        </pc:sldMkLst>
      </pc:sldChg>
      <pc:sldChg chg="modSp del mod modNotesTx">
        <pc:chgData name="David Stewart" userId="40cffe60-b158-4416-946b-e9ac5816f94c" providerId="ADAL" clId="{AE26A7BF-2881-438F-AF73-31C5D43B8E42}" dt="2024-02-14T17:38:42.666" v="7445" actId="47"/>
        <pc:sldMkLst>
          <pc:docMk/>
          <pc:sldMk cId="4189757048" sldId="447"/>
        </pc:sldMkLst>
      </pc:sldChg>
      <pc:sldChg chg="addSp modSp mod modNotesTx">
        <pc:chgData name="David Stewart" userId="40cffe60-b158-4416-946b-e9ac5816f94c" providerId="ADAL" clId="{AE26A7BF-2881-438F-AF73-31C5D43B8E42}" dt="2024-02-15T12:50:47.900" v="7489" actId="1076"/>
        <pc:sldMkLst>
          <pc:docMk/>
          <pc:sldMk cId="228962007" sldId="448"/>
        </pc:sldMkLst>
      </pc:sldChg>
      <pc:sldChg chg="del">
        <pc:chgData name="David Stewart" userId="40cffe60-b158-4416-946b-e9ac5816f94c" providerId="ADAL" clId="{AE26A7BF-2881-438F-AF73-31C5D43B8E42}" dt="2024-02-09T14:47:08.461" v="2" actId="47"/>
        <pc:sldMkLst>
          <pc:docMk/>
          <pc:sldMk cId="736855698" sldId="449"/>
        </pc:sldMkLst>
      </pc:sldChg>
      <pc:sldChg chg="addSp delSp modSp new mod ord modAnim modNotesTx">
        <pc:chgData name="David Stewart" userId="40cffe60-b158-4416-946b-e9ac5816f94c" providerId="ADAL" clId="{AE26A7BF-2881-438F-AF73-31C5D43B8E42}" dt="2024-03-20T12:31:48.820" v="7750" actId="20577"/>
        <pc:sldMkLst>
          <pc:docMk/>
          <pc:sldMk cId="2180195417" sldId="449"/>
        </pc:sldMkLst>
      </pc:sldChg>
      <pc:sldChg chg="addSp delSp modSp add mod ord addAnim delAnim modAnim modNotesTx">
        <pc:chgData name="David Stewart" userId="40cffe60-b158-4416-946b-e9ac5816f94c" providerId="ADAL" clId="{AE26A7BF-2881-438F-AF73-31C5D43B8E42}" dt="2024-02-12T14:31:52.931" v="5494" actId="20577"/>
        <pc:sldMkLst>
          <pc:docMk/>
          <pc:sldMk cId="3233066021" sldId="450"/>
        </pc:sldMkLst>
      </pc:sldChg>
      <pc:sldChg chg="addSp delSp modSp new mod ord modAnim modNotesTx">
        <pc:chgData name="David Stewart" userId="40cffe60-b158-4416-946b-e9ac5816f94c" providerId="ADAL" clId="{AE26A7BF-2881-438F-AF73-31C5D43B8E42}" dt="2024-03-20T12:31:26.912" v="7745" actId="114"/>
        <pc:sldMkLst>
          <pc:docMk/>
          <pc:sldMk cId="2771803034" sldId="451"/>
        </pc:sldMkLst>
      </pc:sldChg>
      <pc:sldChg chg="addSp delSp modSp new del mod delAnim modAnim">
        <pc:chgData name="David Stewart" userId="40cffe60-b158-4416-946b-e9ac5816f94c" providerId="ADAL" clId="{AE26A7BF-2881-438F-AF73-31C5D43B8E42}" dt="2024-02-09T15:18:29.645" v="916" actId="47"/>
        <pc:sldMkLst>
          <pc:docMk/>
          <pc:sldMk cId="2954964418" sldId="451"/>
        </pc:sldMkLst>
      </pc:sldChg>
      <pc:sldChg chg="del">
        <pc:chgData name="David Stewart" userId="40cffe60-b158-4416-946b-e9ac5816f94c" providerId="ADAL" clId="{AE26A7BF-2881-438F-AF73-31C5D43B8E42}" dt="2024-02-09T14:47:14.094" v="3" actId="47"/>
        <pc:sldMkLst>
          <pc:docMk/>
          <pc:sldMk cId="1118510521" sldId="452"/>
        </pc:sldMkLst>
      </pc:sldChg>
      <pc:sldChg chg="modSp new del mod">
        <pc:chgData name="David Stewart" userId="40cffe60-b158-4416-946b-e9ac5816f94c" providerId="ADAL" clId="{AE26A7BF-2881-438F-AF73-31C5D43B8E42}" dt="2024-02-09T15:37:25.655" v="1608" actId="47"/>
        <pc:sldMkLst>
          <pc:docMk/>
          <pc:sldMk cId="3527825513" sldId="452"/>
        </pc:sldMkLst>
      </pc:sldChg>
      <pc:sldChg chg="addSp delSp modSp new mod ord modTransition delAnim modAnim modNotesTx">
        <pc:chgData name="David Stewart" userId="40cffe60-b158-4416-946b-e9ac5816f94c" providerId="ADAL" clId="{AE26A7BF-2881-438F-AF73-31C5D43B8E42}" dt="2024-02-15T14:45:47.544" v="7562" actId="20577"/>
        <pc:sldMkLst>
          <pc:docMk/>
          <pc:sldMk cId="3995727770" sldId="452"/>
        </pc:sldMkLst>
      </pc:sldChg>
      <pc:sldChg chg="addSp delSp modSp add mod ord modTransition delAnim modAnim modNotesTx">
        <pc:chgData name="David Stewart" userId="40cffe60-b158-4416-946b-e9ac5816f94c" providerId="ADAL" clId="{AE26A7BF-2881-438F-AF73-31C5D43B8E42}" dt="2024-03-20T12:31:07.757" v="7740" actId="12"/>
        <pc:sldMkLst>
          <pc:docMk/>
          <pc:sldMk cId="785257365" sldId="453"/>
        </pc:sldMkLst>
      </pc:sldChg>
      <pc:sldChg chg="del">
        <pc:chgData name="David Stewart" userId="40cffe60-b158-4416-946b-e9ac5816f94c" providerId="ADAL" clId="{AE26A7BF-2881-438F-AF73-31C5D43B8E42}" dt="2024-02-09T14:47:14.094" v="3" actId="47"/>
        <pc:sldMkLst>
          <pc:docMk/>
          <pc:sldMk cId="2227199647" sldId="453"/>
        </pc:sldMkLst>
      </pc:sldChg>
      <pc:sldChg chg="del">
        <pc:chgData name="David Stewart" userId="40cffe60-b158-4416-946b-e9ac5816f94c" providerId="ADAL" clId="{AE26A7BF-2881-438F-AF73-31C5D43B8E42}" dt="2024-02-09T14:47:14.094" v="3" actId="47"/>
        <pc:sldMkLst>
          <pc:docMk/>
          <pc:sldMk cId="533375257" sldId="455"/>
        </pc:sldMkLst>
      </pc:sldChg>
      <pc:sldChg chg="modSp add del mod ord modNotesTx">
        <pc:chgData name="David Stewart" userId="40cffe60-b158-4416-946b-e9ac5816f94c" providerId="ADAL" clId="{AE26A7BF-2881-438F-AF73-31C5D43B8E42}" dt="2024-02-15T15:21:37.873" v="7575" actId="20577"/>
        <pc:sldMkLst>
          <pc:docMk/>
          <pc:sldMk cId="497638434" sldId="456"/>
        </pc:sldMkLst>
      </pc:sldChg>
      <pc:sldChg chg="addSp delSp modSp add del mod ord addAnim delAnim modAnim modShow modNotesTx">
        <pc:chgData name="David Stewart" userId="40cffe60-b158-4416-946b-e9ac5816f94c" providerId="ADAL" clId="{AE26A7BF-2881-438F-AF73-31C5D43B8E42}" dt="2024-03-20T12:30:26.897" v="7728" actId="114"/>
        <pc:sldMkLst>
          <pc:docMk/>
          <pc:sldMk cId="843798289" sldId="457"/>
        </pc:sldMkLst>
      </pc:sldChg>
      <pc:sldChg chg="del">
        <pc:chgData name="David Stewart" userId="40cffe60-b158-4416-946b-e9ac5816f94c" providerId="ADAL" clId="{AE26A7BF-2881-438F-AF73-31C5D43B8E42}" dt="2024-02-09T14:47:14.094" v="3" actId="47"/>
        <pc:sldMkLst>
          <pc:docMk/>
          <pc:sldMk cId="3361701368" sldId="458"/>
        </pc:sldMkLst>
      </pc:sldChg>
      <pc:sldChg chg="del">
        <pc:chgData name="David Stewart" userId="40cffe60-b158-4416-946b-e9ac5816f94c" providerId="ADAL" clId="{AE26A7BF-2881-438F-AF73-31C5D43B8E42}" dt="2024-02-09T14:47:14.094" v="3" actId="47"/>
        <pc:sldMkLst>
          <pc:docMk/>
          <pc:sldMk cId="4150464933" sldId="459"/>
        </pc:sldMkLst>
      </pc:sldChg>
      <pc:sldChg chg="addSp delSp modSp add del mod ord modAnim modNotesTx">
        <pc:chgData name="David Stewart" userId="40cffe60-b158-4416-946b-e9ac5816f94c" providerId="ADAL" clId="{AE26A7BF-2881-438F-AF73-31C5D43B8E42}" dt="2024-03-20T12:30:37.576" v="7729" actId="114"/>
        <pc:sldMkLst>
          <pc:docMk/>
          <pc:sldMk cId="3659829867" sldId="460"/>
        </pc:sldMkLst>
      </pc:sldChg>
      <pc:sldChg chg="del">
        <pc:chgData name="David Stewart" userId="40cffe60-b158-4416-946b-e9ac5816f94c" providerId="ADAL" clId="{AE26A7BF-2881-438F-AF73-31C5D43B8E42}" dt="2024-02-09T14:47:14.094" v="3" actId="47"/>
        <pc:sldMkLst>
          <pc:docMk/>
          <pc:sldMk cId="198400271" sldId="461"/>
        </pc:sldMkLst>
      </pc:sldChg>
      <pc:sldChg chg="addSp delSp modSp new mod modAnim modNotesTx">
        <pc:chgData name="David Stewart" userId="40cffe60-b158-4416-946b-e9ac5816f94c" providerId="ADAL" clId="{AE26A7BF-2881-438F-AF73-31C5D43B8E42}" dt="2024-02-15T14:34:58.483" v="7516" actId="20577"/>
        <pc:sldMkLst>
          <pc:docMk/>
          <pc:sldMk cId="1853305690" sldId="461"/>
        </pc:sldMkLst>
      </pc:sldChg>
      <pc:sldChg chg="addSp delSp modSp add mod ord modAnim modNotesTx">
        <pc:chgData name="David Stewart" userId="40cffe60-b158-4416-946b-e9ac5816f94c" providerId="ADAL" clId="{AE26A7BF-2881-438F-AF73-31C5D43B8E42}" dt="2024-03-20T12:33:00.953" v="7767" actId="114"/>
        <pc:sldMkLst>
          <pc:docMk/>
          <pc:sldMk cId="1974914749" sldId="462"/>
        </pc:sldMkLst>
      </pc:sldChg>
      <pc:sldChg chg="del">
        <pc:chgData name="David Stewart" userId="40cffe60-b158-4416-946b-e9ac5816f94c" providerId="ADAL" clId="{AE26A7BF-2881-438F-AF73-31C5D43B8E42}" dt="2024-02-09T14:47:14.094" v="3" actId="47"/>
        <pc:sldMkLst>
          <pc:docMk/>
          <pc:sldMk cId="4016881565" sldId="462"/>
        </pc:sldMkLst>
      </pc:sldChg>
      <pc:sldChg chg="addSp delSp modSp new mod modAnim modNotesTx">
        <pc:chgData name="David Stewart" userId="40cffe60-b158-4416-946b-e9ac5816f94c" providerId="ADAL" clId="{AE26A7BF-2881-438F-AF73-31C5D43B8E42}" dt="2024-03-20T12:32:43.704" v="7766" actId="114"/>
        <pc:sldMkLst>
          <pc:docMk/>
          <pc:sldMk cId="3903085673" sldId="463"/>
        </pc:sldMkLst>
      </pc:sldChg>
      <pc:sldChg chg="del">
        <pc:chgData name="David Stewart" userId="40cffe60-b158-4416-946b-e9ac5816f94c" providerId="ADAL" clId="{AE26A7BF-2881-438F-AF73-31C5D43B8E42}" dt="2024-02-09T14:47:14.094" v="3" actId="47"/>
        <pc:sldMkLst>
          <pc:docMk/>
          <pc:sldMk cId="609045087" sldId="464"/>
        </pc:sldMkLst>
      </pc:sldChg>
      <pc:sldChg chg="del">
        <pc:chgData name="David Stewart" userId="40cffe60-b158-4416-946b-e9ac5816f94c" providerId="ADAL" clId="{AE26A7BF-2881-438F-AF73-31C5D43B8E42}" dt="2024-02-09T14:47:14.094" v="3" actId="47"/>
        <pc:sldMkLst>
          <pc:docMk/>
          <pc:sldMk cId="3706642761" sldId="465"/>
        </pc:sldMkLst>
      </pc:sldChg>
      <pc:sldChg chg="del">
        <pc:chgData name="David Stewart" userId="40cffe60-b158-4416-946b-e9ac5816f94c" providerId="ADAL" clId="{AE26A7BF-2881-438F-AF73-31C5D43B8E42}" dt="2024-02-09T14:47:03.396" v="1" actId="47"/>
        <pc:sldMkLst>
          <pc:docMk/>
          <pc:sldMk cId="2663203925" sldId="466"/>
        </pc:sldMkLst>
      </pc:sldChg>
      <pc:sldChg chg="del">
        <pc:chgData name="David Stewart" userId="40cffe60-b158-4416-946b-e9ac5816f94c" providerId="ADAL" clId="{AE26A7BF-2881-438F-AF73-31C5D43B8E42}" dt="2024-02-09T14:47:08.461" v="2" actId="47"/>
        <pc:sldMkLst>
          <pc:docMk/>
          <pc:sldMk cId="1234087526" sldId="467"/>
        </pc:sldMkLst>
      </pc:sldChg>
      <pc:sldChg chg="del">
        <pc:chgData name="David Stewart" userId="40cffe60-b158-4416-946b-e9ac5816f94c" providerId="ADAL" clId="{AE26A7BF-2881-438F-AF73-31C5D43B8E42}" dt="2024-02-09T14:47:08.461" v="2" actId="47"/>
        <pc:sldMkLst>
          <pc:docMk/>
          <pc:sldMk cId="2645495936" sldId="468"/>
        </pc:sldMkLst>
      </pc:sldChg>
      <pc:sldChg chg="del">
        <pc:chgData name="David Stewart" userId="40cffe60-b158-4416-946b-e9ac5816f94c" providerId="ADAL" clId="{AE26A7BF-2881-438F-AF73-31C5D43B8E42}" dt="2024-02-09T14:47:14.094" v="3" actId="47"/>
        <pc:sldMkLst>
          <pc:docMk/>
          <pc:sldMk cId="433877345" sldId="470"/>
        </pc:sldMkLst>
      </pc:sldChg>
      <pc:sldChg chg="del">
        <pc:chgData name="David Stewart" userId="40cffe60-b158-4416-946b-e9ac5816f94c" providerId="ADAL" clId="{AE26A7BF-2881-438F-AF73-31C5D43B8E42}" dt="2024-02-09T14:47:08.461" v="2" actId="47"/>
        <pc:sldMkLst>
          <pc:docMk/>
          <pc:sldMk cId="1260879154" sldId="472"/>
        </pc:sldMkLst>
      </pc:sldChg>
      <pc:sldChg chg="addSp delSp modSp add del mod ord">
        <pc:chgData name="David Stewart" userId="40cffe60-b158-4416-946b-e9ac5816f94c" providerId="ADAL" clId="{AE26A7BF-2881-438F-AF73-31C5D43B8E42}" dt="2024-02-09T16:46:29.215" v="3825"/>
        <pc:sldMkLst>
          <pc:docMk/>
          <pc:sldMk cId="1338720283" sldId="474"/>
        </pc:sldMkLst>
      </pc:sldChg>
      <pc:sldChg chg="del">
        <pc:chgData name="David Stewart" userId="40cffe60-b158-4416-946b-e9ac5816f94c" providerId="ADAL" clId="{AE26A7BF-2881-438F-AF73-31C5D43B8E42}" dt="2024-02-09T14:47:08.461" v="2" actId="47"/>
        <pc:sldMkLst>
          <pc:docMk/>
          <pc:sldMk cId="1440515920" sldId="475"/>
        </pc:sldMkLst>
      </pc:sldChg>
      <pc:sldChg chg="addSp delSp modSp new mod ord modAnim modNotesTx">
        <pc:chgData name="David Stewart" userId="40cffe60-b158-4416-946b-e9ac5816f94c" providerId="ADAL" clId="{AE26A7BF-2881-438F-AF73-31C5D43B8E42}" dt="2024-02-15T17:42:21.812" v="7622" actId="207"/>
        <pc:sldMkLst>
          <pc:docMk/>
          <pc:sldMk cId="1791147809" sldId="475"/>
        </pc:sldMkLst>
      </pc:sldChg>
      <pc:sldChg chg="addSp modSp add mod modAnim modNotesTx">
        <pc:chgData name="David Stewart" userId="40cffe60-b158-4416-946b-e9ac5816f94c" providerId="ADAL" clId="{AE26A7BF-2881-438F-AF73-31C5D43B8E42}" dt="2024-03-20T12:31:38.825" v="7746" actId="114"/>
        <pc:sldMkLst>
          <pc:docMk/>
          <pc:sldMk cId="1118510521" sldId="476"/>
        </pc:sldMkLst>
      </pc:sldChg>
      <pc:sldChg chg="del">
        <pc:chgData name="David Stewart" userId="40cffe60-b158-4416-946b-e9ac5816f94c" providerId="ADAL" clId="{AE26A7BF-2881-438F-AF73-31C5D43B8E42}" dt="2024-02-09T14:47:14.094" v="3" actId="47"/>
        <pc:sldMkLst>
          <pc:docMk/>
          <pc:sldMk cId="3757238038" sldId="476"/>
        </pc:sldMkLst>
      </pc:sldChg>
      <pc:sldChg chg="addSp modSp add modAnim modNotesTx">
        <pc:chgData name="David Stewart" userId="40cffe60-b158-4416-946b-e9ac5816f94c" providerId="ADAL" clId="{AE26A7BF-2881-438F-AF73-31C5D43B8E42}" dt="2024-02-12T14:31:36.922" v="5484" actId="20577"/>
        <pc:sldMkLst>
          <pc:docMk/>
          <pc:sldMk cId="2227199647" sldId="477"/>
        </pc:sldMkLst>
      </pc:sldChg>
      <pc:sldMasterChg chg="modSldLayout">
        <pc:chgData name="David Stewart" userId="40cffe60-b158-4416-946b-e9ac5816f94c" providerId="ADAL" clId="{AE26A7BF-2881-438F-AF73-31C5D43B8E42}" dt="2024-02-09T15:18:43.055" v="917"/>
        <pc:sldMasterMkLst>
          <pc:docMk/>
          <pc:sldMasterMk cId="261135038" sldId="2147483648"/>
        </pc:sldMasterMkLst>
        <pc:sldLayoutChg chg="addSp modSp">
          <pc:chgData name="David Stewart" userId="40cffe60-b158-4416-946b-e9ac5816f94c" providerId="ADAL" clId="{AE26A7BF-2881-438F-AF73-31C5D43B8E42}" dt="2024-02-09T15:18:43.055" v="917"/>
          <pc:sldLayoutMkLst>
            <pc:docMk/>
            <pc:sldMasterMk cId="261135038" sldId="2147483648"/>
            <pc:sldLayoutMk cId="3825020515" sldId="2147483705"/>
          </pc:sldLayoutMkLst>
        </pc:sldLayoutChg>
      </pc:sldMasterChg>
    </pc:docChg>
  </pc:docChgLst>
  <pc:docChgLst>
    <pc:chgData name="David Stewart" userId="40cffe60-b158-4416-946b-e9ac5816f94c" providerId="ADAL" clId="{24FA6656-8E31-4BAA-9916-A5E54FACF379}"/>
    <pc:docChg chg="undo custSel modSld">
      <pc:chgData name="David Stewart" userId="40cffe60-b158-4416-946b-e9ac5816f94c" providerId="ADAL" clId="{24FA6656-8E31-4BAA-9916-A5E54FACF379}" dt="2024-04-24T08:33:54.017" v="27" actId="20577"/>
      <pc:docMkLst>
        <pc:docMk/>
      </pc:docMkLst>
      <pc:sldChg chg="modNotesTx">
        <pc:chgData name="David Stewart" userId="40cffe60-b158-4416-946b-e9ac5816f94c" providerId="ADAL" clId="{24FA6656-8E31-4BAA-9916-A5E54FACF379}" dt="2024-03-27T15:25:39.628" v="13" actId="114"/>
        <pc:sldMkLst>
          <pc:docMk/>
          <pc:sldMk cId="2180195417" sldId="449"/>
        </pc:sldMkLst>
      </pc:sldChg>
      <pc:sldChg chg="modNotesTx">
        <pc:chgData name="David Stewart" userId="40cffe60-b158-4416-946b-e9ac5816f94c" providerId="ADAL" clId="{24FA6656-8E31-4BAA-9916-A5E54FACF379}" dt="2024-04-24T08:33:54.017" v="27" actId="20577"/>
        <pc:sldMkLst>
          <pc:docMk/>
          <pc:sldMk cId="3659829867" sldId="460"/>
        </pc:sldMkLst>
      </pc:sldChg>
      <pc:sldChg chg="modNotesTx">
        <pc:chgData name="David Stewart" userId="40cffe60-b158-4416-946b-e9ac5816f94c" providerId="ADAL" clId="{24FA6656-8E31-4BAA-9916-A5E54FACF379}" dt="2024-03-27T15:29:11.664" v="24" actId="20577"/>
        <pc:sldMkLst>
          <pc:docMk/>
          <pc:sldMk cId="1118510521" sldId="476"/>
        </pc:sldMkLst>
      </pc:sldChg>
    </pc:docChg>
  </pc:docChgLst>
  <pc:docChgLst>
    <pc:chgData name="David Stewart" userId="40cffe60-b158-4416-946b-e9ac5816f94c" providerId="ADAL" clId="{DEA0F1BA-3E21-46E4-B4A8-AE178B07CBEE}"/>
    <pc:docChg chg="undo custSel addSld delSld modSld modMainMaster modSection">
      <pc:chgData name="David Stewart" userId="40cffe60-b158-4416-946b-e9ac5816f94c" providerId="ADAL" clId="{DEA0F1BA-3E21-46E4-B4A8-AE178B07CBEE}" dt="2024-11-15T12:51:08.734" v="2576" actId="47"/>
      <pc:docMkLst>
        <pc:docMk/>
      </pc:docMkLst>
      <pc:sldChg chg="modSp mod modNotes">
        <pc:chgData name="David Stewart" userId="40cffe60-b158-4416-946b-e9ac5816f94c" providerId="ADAL" clId="{DEA0F1BA-3E21-46E4-B4A8-AE178B07CBEE}" dt="2024-11-15T10:45:34.957" v="2373"/>
        <pc:sldMkLst>
          <pc:docMk/>
          <pc:sldMk cId="228962007" sldId="448"/>
        </pc:sldMkLst>
      </pc:sldChg>
      <pc:sldChg chg="addSp modSp mod modAnim modNotesTx">
        <pc:chgData name="David Stewart" userId="40cffe60-b158-4416-946b-e9ac5816f94c" providerId="ADAL" clId="{DEA0F1BA-3E21-46E4-B4A8-AE178B07CBEE}" dt="2024-11-15T11:28:16.818" v="2380" actId="20577"/>
        <pc:sldMkLst>
          <pc:docMk/>
          <pc:sldMk cId="2180195417" sldId="449"/>
        </pc:sldMkLst>
      </pc:sldChg>
      <pc:sldChg chg="addSp modSp mod modAnim modNotes modNotesTx">
        <pc:chgData name="David Stewart" userId="40cffe60-b158-4416-946b-e9ac5816f94c" providerId="ADAL" clId="{DEA0F1BA-3E21-46E4-B4A8-AE178B07CBEE}" dt="2024-11-15T10:44:40.676" v="2365" actId="14429"/>
        <pc:sldMkLst>
          <pc:docMk/>
          <pc:sldMk cId="3233066021" sldId="450"/>
        </pc:sldMkLst>
      </pc:sldChg>
      <pc:sldChg chg="addSp modSp mod modAnim modNotes modNotesTx">
        <pc:chgData name="David Stewart" userId="40cffe60-b158-4416-946b-e9ac5816f94c" providerId="ADAL" clId="{DEA0F1BA-3E21-46E4-B4A8-AE178B07CBEE}" dt="2024-11-15T10:28:58" v="2127"/>
        <pc:sldMkLst>
          <pc:docMk/>
          <pc:sldMk cId="2771803034" sldId="451"/>
        </pc:sldMkLst>
      </pc:sldChg>
      <pc:sldChg chg="modSp mod modNotes">
        <pc:chgData name="David Stewart" userId="40cffe60-b158-4416-946b-e9ac5816f94c" providerId="ADAL" clId="{DEA0F1BA-3E21-46E4-B4A8-AE178B07CBEE}" dt="2024-11-15T10:27:04.635" v="2086"/>
        <pc:sldMkLst>
          <pc:docMk/>
          <pc:sldMk cId="3995727770" sldId="452"/>
        </pc:sldMkLst>
      </pc:sldChg>
      <pc:sldChg chg="addSp delSp modSp mod delAnim modAnim modNotes modNotesTx">
        <pc:chgData name="David Stewart" userId="40cffe60-b158-4416-946b-e9ac5816f94c" providerId="ADAL" clId="{DEA0F1BA-3E21-46E4-B4A8-AE178B07CBEE}" dt="2024-11-15T10:29:06.282" v="2128"/>
        <pc:sldMkLst>
          <pc:docMk/>
          <pc:sldMk cId="785257365" sldId="453"/>
        </pc:sldMkLst>
      </pc:sldChg>
      <pc:sldChg chg="modSp modNotes">
        <pc:chgData name="David Stewart" userId="40cffe60-b158-4416-946b-e9ac5816f94c" providerId="ADAL" clId="{DEA0F1BA-3E21-46E4-B4A8-AE178B07CBEE}" dt="2024-11-15T10:30:40.567" v="2150" actId="962"/>
        <pc:sldMkLst>
          <pc:docMk/>
          <pc:sldMk cId="497638434" sldId="456"/>
        </pc:sldMkLst>
      </pc:sldChg>
      <pc:sldChg chg="addSp modSp mod modAnim modNotesTx">
        <pc:chgData name="David Stewart" userId="40cffe60-b158-4416-946b-e9ac5816f94c" providerId="ADAL" clId="{DEA0F1BA-3E21-46E4-B4A8-AE178B07CBEE}" dt="2024-11-15T11:13:48.757" v="2374" actId="113"/>
        <pc:sldMkLst>
          <pc:docMk/>
          <pc:sldMk cId="843798289" sldId="457"/>
        </pc:sldMkLst>
      </pc:sldChg>
      <pc:sldChg chg="addSp modSp mod modAnim modNotes modNotesTx">
        <pc:chgData name="David Stewart" userId="40cffe60-b158-4416-946b-e9ac5816f94c" providerId="ADAL" clId="{DEA0F1BA-3E21-46E4-B4A8-AE178B07CBEE}" dt="2024-11-15T10:33:38.043" v="2189"/>
        <pc:sldMkLst>
          <pc:docMk/>
          <pc:sldMk cId="3659829867" sldId="460"/>
        </pc:sldMkLst>
      </pc:sldChg>
      <pc:sldChg chg="modSp mod modNotes">
        <pc:chgData name="David Stewart" userId="40cffe60-b158-4416-946b-e9ac5816f94c" providerId="ADAL" clId="{DEA0F1BA-3E21-46E4-B4A8-AE178B07CBEE}" dt="2024-11-15T10:32:54.293" v="2178"/>
        <pc:sldMkLst>
          <pc:docMk/>
          <pc:sldMk cId="1853305690" sldId="461"/>
        </pc:sldMkLst>
      </pc:sldChg>
      <pc:sldChg chg="addSp delSp modSp mod delAnim modAnim modNotes modNotesTx">
        <pc:chgData name="David Stewart" userId="40cffe60-b158-4416-946b-e9ac5816f94c" providerId="ADAL" clId="{DEA0F1BA-3E21-46E4-B4A8-AE178B07CBEE}" dt="2024-11-15T11:34:33.321" v="2388"/>
        <pc:sldMkLst>
          <pc:docMk/>
          <pc:sldMk cId="1974914749" sldId="462"/>
        </pc:sldMkLst>
      </pc:sldChg>
      <pc:sldChg chg="addSp modSp mod modAnim modNotesTx">
        <pc:chgData name="David Stewart" userId="40cffe60-b158-4416-946b-e9ac5816f94c" providerId="ADAL" clId="{DEA0F1BA-3E21-46E4-B4A8-AE178B07CBEE}" dt="2024-11-15T11:34:23.407" v="2383"/>
        <pc:sldMkLst>
          <pc:docMk/>
          <pc:sldMk cId="3903085673" sldId="463"/>
        </pc:sldMkLst>
      </pc:sldChg>
      <pc:sldChg chg="modSp mod">
        <pc:chgData name="David Stewart" userId="40cffe60-b158-4416-946b-e9ac5816f94c" providerId="ADAL" clId="{DEA0F1BA-3E21-46E4-B4A8-AE178B07CBEE}" dt="2024-11-15T10:36:34.421" v="2231"/>
        <pc:sldMkLst>
          <pc:docMk/>
          <pc:sldMk cId="1338720283" sldId="474"/>
        </pc:sldMkLst>
      </pc:sldChg>
      <pc:sldChg chg="modSp mod modNotes">
        <pc:chgData name="David Stewart" userId="40cffe60-b158-4416-946b-e9ac5816f94c" providerId="ADAL" clId="{DEA0F1BA-3E21-46E4-B4A8-AE178B07CBEE}" dt="2024-11-15T10:36:40.280" v="2236"/>
        <pc:sldMkLst>
          <pc:docMk/>
          <pc:sldMk cId="1791147809" sldId="475"/>
        </pc:sldMkLst>
      </pc:sldChg>
      <pc:sldChg chg="addSp delSp modSp mod delAnim modAnim modNotes modNotesTx">
        <pc:chgData name="David Stewart" userId="40cffe60-b158-4416-946b-e9ac5816f94c" providerId="ADAL" clId="{DEA0F1BA-3E21-46E4-B4A8-AE178B07CBEE}" dt="2024-11-15T10:22:11.690" v="2054" actId="962"/>
        <pc:sldMkLst>
          <pc:docMk/>
          <pc:sldMk cId="1118510521" sldId="476"/>
        </pc:sldMkLst>
      </pc:sldChg>
      <pc:sldChg chg="modSp modNotes">
        <pc:chgData name="David Stewart" userId="40cffe60-b158-4416-946b-e9ac5816f94c" providerId="ADAL" clId="{DEA0F1BA-3E21-46E4-B4A8-AE178B07CBEE}" dt="2024-11-15T10:22:53.954" v="2056" actId="962"/>
        <pc:sldMkLst>
          <pc:docMk/>
          <pc:sldMk cId="2227199647" sldId="477"/>
        </pc:sldMkLst>
      </pc:sldChg>
      <pc:sldChg chg="new del">
        <pc:chgData name="David Stewart" userId="40cffe60-b158-4416-946b-e9ac5816f94c" providerId="ADAL" clId="{DEA0F1BA-3E21-46E4-B4A8-AE178B07CBEE}" dt="2024-11-15T12:51:08.734" v="2576" actId="47"/>
        <pc:sldMkLst>
          <pc:docMk/>
          <pc:sldMk cId="446068275" sldId="478"/>
        </pc:sldMkLst>
      </pc:sldChg>
      <pc:sldChg chg="addSp modSp add del mod modTransition modAnim">
        <pc:chgData name="David Stewart" userId="40cffe60-b158-4416-946b-e9ac5816f94c" providerId="ADAL" clId="{DEA0F1BA-3E21-46E4-B4A8-AE178B07CBEE}" dt="2024-11-15T10:18:27.332" v="2012" actId="2696"/>
        <pc:sldMkLst>
          <pc:docMk/>
          <pc:sldMk cId="1687905224" sldId="478"/>
        </pc:sldMkLst>
      </pc:sldChg>
      <pc:sldChg chg="new del">
        <pc:chgData name="David Stewart" userId="40cffe60-b158-4416-946b-e9ac5816f94c" providerId="ADAL" clId="{DEA0F1BA-3E21-46E4-B4A8-AE178B07CBEE}" dt="2024-11-15T12:50:44.488" v="2574" actId="47"/>
        <pc:sldMkLst>
          <pc:docMk/>
          <pc:sldMk cId="2620138543" sldId="478"/>
        </pc:sldMkLst>
      </pc:sldChg>
      <pc:sldChg chg="add del">
        <pc:chgData name="David Stewart" userId="40cffe60-b158-4416-946b-e9ac5816f94c" providerId="ADAL" clId="{DEA0F1BA-3E21-46E4-B4A8-AE178B07CBEE}" dt="2024-11-13T16:38:34.864" v="27"/>
        <pc:sldMkLst>
          <pc:docMk/>
          <pc:sldMk cId="2741846978" sldId="478"/>
        </pc:sldMkLst>
      </pc:sldChg>
      <pc:sldChg chg="delSp modSp add del mod modTransition modAnim">
        <pc:chgData name="David Stewart" userId="40cffe60-b158-4416-946b-e9ac5816f94c" providerId="ADAL" clId="{DEA0F1BA-3E21-46E4-B4A8-AE178B07CBEE}" dt="2024-11-15T10:07:51.232" v="1697" actId="47"/>
        <pc:sldMkLst>
          <pc:docMk/>
          <pc:sldMk cId="3597470648" sldId="478"/>
        </pc:sldMkLst>
      </pc:sldChg>
      <pc:sldMasterChg chg="modSldLayout">
        <pc:chgData name="David Stewart" userId="40cffe60-b158-4416-946b-e9ac5816f94c" providerId="ADAL" clId="{DEA0F1BA-3E21-46E4-B4A8-AE178B07CBEE}" dt="2024-11-15T12:49:59.483" v="2572"/>
        <pc:sldMasterMkLst>
          <pc:docMk/>
          <pc:sldMasterMk cId="261135038" sldId="2147483648"/>
        </pc:sldMasterMkLst>
        <pc:sldLayoutChg chg="addSp delSp modSp mod">
          <pc:chgData name="David Stewart" userId="40cffe60-b158-4416-946b-e9ac5816f94c" providerId="ADAL" clId="{DEA0F1BA-3E21-46E4-B4A8-AE178B07CBEE}" dt="2024-11-15T12:47:05.091" v="2539"/>
          <pc:sldLayoutMkLst>
            <pc:docMk/>
            <pc:sldMasterMk cId="261135038" sldId="2147483648"/>
            <pc:sldLayoutMk cId="1412831897" sldId="2147483650"/>
          </pc:sldLayoutMkLst>
        </pc:sldLayoutChg>
        <pc:sldLayoutChg chg="addSp delSp modSp mod">
          <pc:chgData name="David Stewart" userId="40cffe60-b158-4416-946b-e9ac5816f94c" providerId="ADAL" clId="{DEA0F1BA-3E21-46E4-B4A8-AE178B07CBEE}" dt="2024-11-15T12:46:19.014" v="2525"/>
          <pc:sldLayoutMkLst>
            <pc:docMk/>
            <pc:sldMasterMk cId="261135038" sldId="2147483648"/>
            <pc:sldLayoutMk cId="628561612" sldId="2147483651"/>
          </pc:sldLayoutMkLst>
        </pc:sldLayoutChg>
        <pc:sldLayoutChg chg="addSp delSp modSp mod">
          <pc:chgData name="David Stewart" userId="40cffe60-b158-4416-946b-e9ac5816f94c" providerId="ADAL" clId="{DEA0F1BA-3E21-46E4-B4A8-AE178B07CBEE}" dt="2024-11-15T12:44:54.200" v="2507" actId="962"/>
          <pc:sldLayoutMkLst>
            <pc:docMk/>
            <pc:sldMasterMk cId="261135038" sldId="2147483648"/>
            <pc:sldLayoutMk cId="919318906" sldId="2147483654"/>
          </pc:sldLayoutMkLst>
        </pc:sldLayoutChg>
        <pc:sldLayoutChg chg="modSp">
          <pc:chgData name="David Stewart" userId="40cffe60-b158-4416-946b-e9ac5816f94c" providerId="ADAL" clId="{DEA0F1BA-3E21-46E4-B4A8-AE178B07CBEE}" dt="2024-11-15T12:44:12.329" v="2502" actId="962"/>
          <pc:sldLayoutMkLst>
            <pc:docMk/>
            <pc:sldMasterMk cId="261135038" sldId="2147483648"/>
            <pc:sldLayoutMk cId="806873124" sldId="2147483660"/>
          </pc:sldLayoutMkLst>
        </pc:sldLayoutChg>
        <pc:sldLayoutChg chg="addSp delSp modSp mod">
          <pc:chgData name="David Stewart" userId="40cffe60-b158-4416-946b-e9ac5816f94c" providerId="ADAL" clId="{DEA0F1BA-3E21-46E4-B4A8-AE178B07CBEE}" dt="2024-11-15T12:35:05.024" v="2395"/>
          <pc:sldLayoutMkLst>
            <pc:docMk/>
            <pc:sldMasterMk cId="261135038" sldId="2147483648"/>
            <pc:sldLayoutMk cId="3020540761" sldId="2147483664"/>
          </pc:sldLayoutMkLst>
        </pc:sldLayoutChg>
        <pc:sldLayoutChg chg="addSp delSp modSp mod">
          <pc:chgData name="David Stewart" userId="40cffe60-b158-4416-946b-e9ac5816f94c" providerId="ADAL" clId="{DEA0F1BA-3E21-46E4-B4A8-AE178B07CBEE}" dt="2024-11-15T12:35:11.977" v="2399"/>
          <pc:sldLayoutMkLst>
            <pc:docMk/>
            <pc:sldMasterMk cId="261135038" sldId="2147483648"/>
            <pc:sldLayoutMk cId="3892047582" sldId="2147483665"/>
          </pc:sldLayoutMkLst>
        </pc:sldLayoutChg>
        <pc:sldLayoutChg chg="addSp delSp modSp mod">
          <pc:chgData name="David Stewart" userId="40cffe60-b158-4416-946b-e9ac5816f94c" providerId="ADAL" clId="{DEA0F1BA-3E21-46E4-B4A8-AE178B07CBEE}" dt="2024-11-15T12:35:08.642" v="2397"/>
          <pc:sldLayoutMkLst>
            <pc:docMk/>
            <pc:sldMasterMk cId="261135038" sldId="2147483648"/>
            <pc:sldLayoutMk cId="2941813055" sldId="2147483666"/>
          </pc:sldLayoutMkLst>
        </pc:sldLayoutChg>
        <pc:sldLayoutChg chg="addSp delSp modSp mod">
          <pc:chgData name="David Stewart" userId="40cffe60-b158-4416-946b-e9ac5816f94c" providerId="ADAL" clId="{DEA0F1BA-3E21-46E4-B4A8-AE178B07CBEE}" dt="2024-11-15T12:35:01.351" v="2393"/>
          <pc:sldLayoutMkLst>
            <pc:docMk/>
            <pc:sldMasterMk cId="261135038" sldId="2147483648"/>
            <pc:sldLayoutMk cId="3702764229" sldId="2147483667"/>
          </pc:sldLayoutMkLst>
        </pc:sldLayoutChg>
        <pc:sldLayoutChg chg="addSp delSp modSp mod">
          <pc:chgData name="David Stewart" userId="40cffe60-b158-4416-946b-e9ac5816f94c" providerId="ADAL" clId="{DEA0F1BA-3E21-46E4-B4A8-AE178B07CBEE}" dt="2024-11-15T12:46:28.416" v="2526"/>
          <pc:sldLayoutMkLst>
            <pc:docMk/>
            <pc:sldMasterMk cId="261135038" sldId="2147483648"/>
            <pc:sldLayoutMk cId="3737846311" sldId="2147483698"/>
          </pc:sldLayoutMkLst>
        </pc:sldLayoutChg>
        <pc:sldLayoutChg chg="addSp delSp modSp mod">
          <pc:chgData name="David Stewart" userId="40cffe60-b158-4416-946b-e9ac5816f94c" providerId="ADAL" clId="{DEA0F1BA-3E21-46E4-B4A8-AE178B07CBEE}" dt="2024-11-15T12:46:41.140" v="2529"/>
          <pc:sldLayoutMkLst>
            <pc:docMk/>
            <pc:sldMasterMk cId="261135038" sldId="2147483648"/>
            <pc:sldLayoutMk cId="889902981" sldId="2147483700"/>
          </pc:sldLayoutMkLst>
        </pc:sldLayoutChg>
        <pc:sldLayoutChg chg="addSp delSp modSp mod">
          <pc:chgData name="David Stewart" userId="40cffe60-b158-4416-946b-e9ac5816f94c" providerId="ADAL" clId="{DEA0F1BA-3E21-46E4-B4A8-AE178B07CBEE}" dt="2024-11-15T12:35:15.786" v="2401"/>
          <pc:sldLayoutMkLst>
            <pc:docMk/>
            <pc:sldMasterMk cId="261135038" sldId="2147483648"/>
            <pc:sldLayoutMk cId="2813583563" sldId="2147483701"/>
          </pc:sldLayoutMkLst>
        </pc:sldLayoutChg>
        <pc:sldLayoutChg chg="modSp mod">
          <pc:chgData name="David Stewart" userId="40cffe60-b158-4416-946b-e9ac5816f94c" providerId="ADAL" clId="{DEA0F1BA-3E21-46E4-B4A8-AE178B07CBEE}" dt="2024-11-15T12:46:04.797" v="2522"/>
          <pc:sldLayoutMkLst>
            <pc:docMk/>
            <pc:sldMasterMk cId="261135038" sldId="2147483648"/>
            <pc:sldLayoutMk cId="3825020515" sldId="2147483705"/>
          </pc:sldLayoutMkLst>
        </pc:sldLayoutChg>
        <pc:sldLayoutChg chg="modSp mod">
          <pc:chgData name="David Stewart" userId="40cffe60-b158-4416-946b-e9ac5816f94c" providerId="ADAL" clId="{DEA0F1BA-3E21-46E4-B4A8-AE178B07CBEE}" dt="2024-11-15T12:49:59.483" v="2572"/>
          <pc:sldLayoutMkLst>
            <pc:docMk/>
            <pc:sldMasterMk cId="261135038" sldId="2147483648"/>
            <pc:sldLayoutMk cId="2803436898" sldId="2147483713"/>
          </pc:sldLayoutMkLst>
        </pc:sldLayoutChg>
      </pc:sldMasterChg>
    </pc:docChg>
  </pc:docChgLst>
  <pc:docChgLst>
    <pc:chgData name="David Stewart" userId="40cffe60-b158-4416-946b-e9ac5816f94c" providerId="ADAL" clId="{7092D1D7-C613-4F57-856A-5F5C2C40F174}"/>
    <pc:docChg chg="modSld">
      <pc:chgData name="David Stewart" userId="40cffe60-b158-4416-946b-e9ac5816f94c" providerId="ADAL" clId="{7092D1D7-C613-4F57-856A-5F5C2C40F174}" dt="2025-02-24T15:46:43.313" v="19" actId="33935"/>
      <pc:docMkLst>
        <pc:docMk/>
      </pc:docMkLst>
      <pc:sldChg chg="modSp mod">
        <pc:chgData name="David Stewart" userId="40cffe60-b158-4416-946b-e9ac5816f94c" providerId="ADAL" clId="{7092D1D7-C613-4F57-856A-5F5C2C40F174}" dt="2025-02-24T15:45:30.099" v="6" actId="33935"/>
        <pc:sldMkLst>
          <pc:docMk/>
          <pc:sldMk cId="4166277699" sldId="2147471714"/>
        </pc:sldMkLst>
        <pc:spChg chg="mod modVis">
          <ac:chgData name="David Stewart" userId="40cffe60-b158-4416-946b-e9ac5816f94c" providerId="ADAL" clId="{7092D1D7-C613-4F57-856A-5F5C2C40F174}" dt="2025-02-24T15:45:30.099" v="6" actId="33935"/>
          <ac:spMkLst>
            <pc:docMk/>
            <pc:sldMk cId="4166277699" sldId="2147471714"/>
            <ac:spMk id="2" creationId="{8404C2A8-90F7-25D4-427D-42924B489793}"/>
          </ac:spMkLst>
        </pc:spChg>
        <pc:spChg chg="mod modVis">
          <ac:chgData name="David Stewart" userId="40cffe60-b158-4416-946b-e9ac5816f94c" providerId="ADAL" clId="{7092D1D7-C613-4F57-856A-5F5C2C40F174}" dt="2025-02-24T15:45:30.099" v="6" actId="33935"/>
          <ac:spMkLst>
            <pc:docMk/>
            <pc:sldMk cId="4166277699" sldId="2147471714"/>
            <ac:spMk id="3" creationId="{6E013ACE-D5B4-891A-A7FB-6908135745F1}"/>
          </ac:spMkLst>
        </pc:spChg>
        <pc:spChg chg="mod modVis">
          <ac:chgData name="David Stewart" userId="40cffe60-b158-4416-946b-e9ac5816f94c" providerId="ADAL" clId="{7092D1D7-C613-4F57-856A-5F5C2C40F174}" dt="2025-02-24T15:45:30.099" v="6" actId="33935"/>
          <ac:spMkLst>
            <pc:docMk/>
            <pc:sldMk cId="4166277699" sldId="2147471714"/>
            <ac:spMk id="4" creationId="{14EBC47C-2DCE-B8CA-FC44-6973C0442C07}"/>
          </ac:spMkLst>
        </pc:spChg>
        <pc:picChg chg="mod modVis">
          <ac:chgData name="David Stewart" userId="40cffe60-b158-4416-946b-e9ac5816f94c" providerId="ADAL" clId="{7092D1D7-C613-4F57-856A-5F5C2C40F174}" dt="2025-02-24T15:45:30.099" v="6" actId="33935"/>
          <ac:picMkLst>
            <pc:docMk/>
            <pc:sldMk cId="4166277699" sldId="2147471714"/>
            <ac:picMk id="9" creationId="{6B9DC75F-436C-3AF6-FD6E-D84221676628}"/>
          </ac:picMkLst>
        </pc:picChg>
        <pc:picChg chg="mod modVis">
          <ac:chgData name="David Stewart" userId="40cffe60-b158-4416-946b-e9ac5816f94c" providerId="ADAL" clId="{7092D1D7-C613-4F57-856A-5F5C2C40F174}" dt="2025-02-24T15:45:30.099" v="6" actId="33935"/>
          <ac:picMkLst>
            <pc:docMk/>
            <pc:sldMk cId="4166277699" sldId="2147471714"/>
            <ac:picMk id="15" creationId="{A7354630-05B6-A479-93A0-CE1BE78BB286}"/>
          </ac:picMkLst>
        </pc:picChg>
        <pc:picChg chg="mod modVis">
          <ac:chgData name="David Stewart" userId="40cffe60-b158-4416-946b-e9ac5816f94c" providerId="ADAL" clId="{7092D1D7-C613-4F57-856A-5F5C2C40F174}" dt="2025-02-24T15:45:30.099" v="6" actId="33935"/>
          <ac:picMkLst>
            <pc:docMk/>
            <pc:sldMk cId="4166277699" sldId="2147471714"/>
            <ac:picMk id="16" creationId="{AED09063-C4C2-8426-B19A-3C3AF58AFC05}"/>
          </ac:picMkLst>
        </pc:picChg>
        <pc:picChg chg="mod modVis">
          <ac:chgData name="David Stewart" userId="40cffe60-b158-4416-946b-e9ac5816f94c" providerId="ADAL" clId="{7092D1D7-C613-4F57-856A-5F5C2C40F174}" dt="2025-02-24T15:45:30.099" v="6" actId="33935"/>
          <ac:picMkLst>
            <pc:docMk/>
            <pc:sldMk cId="4166277699" sldId="2147471714"/>
            <ac:picMk id="17" creationId="{9FFFEA59-C805-5397-73AE-CC45E4AE55D3}"/>
          </ac:picMkLst>
        </pc:picChg>
      </pc:sldChg>
      <pc:sldChg chg="modSp mod">
        <pc:chgData name="David Stewart" userId="40cffe60-b158-4416-946b-e9ac5816f94c" providerId="ADAL" clId="{7092D1D7-C613-4F57-856A-5F5C2C40F174}" dt="2025-02-24T15:46:10.783" v="14" actId="33935"/>
        <pc:sldMkLst>
          <pc:docMk/>
          <pc:sldMk cId="3079309741" sldId="2147471728"/>
        </pc:sldMkLst>
        <pc:spChg chg="mod modVis">
          <ac:chgData name="David Stewart" userId="40cffe60-b158-4416-946b-e9ac5816f94c" providerId="ADAL" clId="{7092D1D7-C613-4F57-856A-5F5C2C40F174}" dt="2025-02-24T15:46:10.783" v="14" actId="33935"/>
          <ac:spMkLst>
            <pc:docMk/>
            <pc:sldMk cId="3079309741" sldId="2147471728"/>
            <ac:spMk id="2" creationId="{A1856FD3-D740-2502-98B8-BD92EE081B65}"/>
          </ac:spMkLst>
        </pc:spChg>
        <pc:spChg chg="mod modVis">
          <ac:chgData name="David Stewart" userId="40cffe60-b158-4416-946b-e9ac5816f94c" providerId="ADAL" clId="{7092D1D7-C613-4F57-856A-5F5C2C40F174}" dt="2025-02-24T15:46:10.783" v="14" actId="33935"/>
          <ac:spMkLst>
            <pc:docMk/>
            <pc:sldMk cId="3079309741" sldId="2147471728"/>
            <ac:spMk id="3" creationId="{3D0941EB-EF4E-6FAD-F9CD-2E66FE71DF75}"/>
          </ac:spMkLst>
        </pc:spChg>
        <pc:spChg chg="mod modVis">
          <ac:chgData name="David Stewart" userId="40cffe60-b158-4416-946b-e9ac5816f94c" providerId="ADAL" clId="{7092D1D7-C613-4F57-856A-5F5C2C40F174}" dt="2025-02-24T15:46:10.783" v="14" actId="33935"/>
          <ac:spMkLst>
            <pc:docMk/>
            <pc:sldMk cId="3079309741" sldId="2147471728"/>
            <ac:spMk id="4" creationId="{6C8D5F75-FBD8-4F80-8419-5F862492EDC5}"/>
          </ac:spMkLst>
        </pc:spChg>
        <pc:spChg chg="mod modVis">
          <ac:chgData name="David Stewart" userId="40cffe60-b158-4416-946b-e9ac5816f94c" providerId="ADAL" clId="{7092D1D7-C613-4F57-856A-5F5C2C40F174}" dt="2025-02-24T15:46:10.783" v="14" actId="33935"/>
          <ac:spMkLst>
            <pc:docMk/>
            <pc:sldMk cId="3079309741" sldId="2147471728"/>
            <ac:spMk id="6" creationId="{507B2FBB-7DF7-846F-A89E-22BF12DD38A2}"/>
          </ac:spMkLst>
        </pc:spChg>
        <pc:grpChg chg="mod modVis">
          <ac:chgData name="David Stewart" userId="40cffe60-b158-4416-946b-e9ac5816f94c" providerId="ADAL" clId="{7092D1D7-C613-4F57-856A-5F5C2C40F174}" dt="2025-02-24T15:46:10.783" v="14" actId="33935"/>
          <ac:grpSpMkLst>
            <pc:docMk/>
            <pc:sldMk cId="3079309741" sldId="2147471728"/>
            <ac:grpSpMk id="7" creationId="{121725EB-59D5-80F0-1D7E-3EF4EB2E001B}"/>
          </ac:grpSpMkLst>
        </pc:grpChg>
        <pc:picChg chg="mod modVis">
          <ac:chgData name="David Stewart" userId="40cffe60-b158-4416-946b-e9ac5816f94c" providerId="ADAL" clId="{7092D1D7-C613-4F57-856A-5F5C2C40F174}" dt="2025-02-24T15:46:10.783" v="14" actId="33935"/>
          <ac:picMkLst>
            <pc:docMk/>
            <pc:sldMk cId="3079309741" sldId="2147471728"/>
            <ac:picMk id="5" creationId="{AC07EDBB-3670-5B3C-6364-5EF31C3B9118}"/>
          </ac:picMkLst>
        </pc:picChg>
        <pc:picChg chg="mod modVis">
          <ac:chgData name="David Stewart" userId="40cffe60-b158-4416-946b-e9ac5816f94c" providerId="ADAL" clId="{7092D1D7-C613-4F57-856A-5F5C2C40F174}" dt="2025-02-24T15:46:10.783" v="14" actId="33935"/>
          <ac:picMkLst>
            <pc:docMk/>
            <pc:sldMk cId="3079309741" sldId="2147471728"/>
            <ac:picMk id="11" creationId="{78B800C8-1CA4-F416-8FD3-FEB842FB4246}"/>
          </ac:picMkLst>
        </pc:picChg>
        <pc:picChg chg="mod modVis">
          <ac:chgData name="David Stewart" userId="40cffe60-b158-4416-946b-e9ac5816f94c" providerId="ADAL" clId="{7092D1D7-C613-4F57-856A-5F5C2C40F174}" dt="2025-02-24T15:46:10.783" v="14" actId="33935"/>
          <ac:picMkLst>
            <pc:docMk/>
            <pc:sldMk cId="3079309741" sldId="2147471728"/>
            <ac:picMk id="12" creationId="{C1226D22-CED6-312F-A4F8-C2050A59BC32}"/>
          </ac:picMkLst>
        </pc:picChg>
        <pc:picChg chg="mod modVis">
          <ac:chgData name="David Stewart" userId="40cffe60-b158-4416-946b-e9ac5816f94c" providerId="ADAL" clId="{7092D1D7-C613-4F57-856A-5F5C2C40F174}" dt="2025-02-24T15:46:10.783" v="14" actId="33935"/>
          <ac:picMkLst>
            <pc:docMk/>
            <pc:sldMk cId="3079309741" sldId="2147471728"/>
            <ac:picMk id="13" creationId="{D9E5E83A-15DD-EB8F-3283-58E650E3DC75}"/>
          </ac:picMkLst>
        </pc:picChg>
      </pc:sldChg>
      <pc:sldChg chg="modSp mod">
        <pc:chgData name="David Stewart" userId="40cffe60-b158-4416-946b-e9ac5816f94c" providerId="ADAL" clId="{7092D1D7-C613-4F57-856A-5F5C2C40F174}" dt="2025-02-24T15:46:43.313" v="19" actId="33935"/>
        <pc:sldMkLst>
          <pc:docMk/>
          <pc:sldMk cId="3931677162" sldId="2147471732"/>
        </pc:sldMkLst>
        <pc:spChg chg="mod modVis">
          <ac:chgData name="David Stewart" userId="40cffe60-b158-4416-946b-e9ac5816f94c" providerId="ADAL" clId="{7092D1D7-C613-4F57-856A-5F5C2C40F174}" dt="2025-02-24T15:46:43.313" v="19" actId="33935"/>
          <ac:spMkLst>
            <pc:docMk/>
            <pc:sldMk cId="3931677162" sldId="2147471732"/>
            <ac:spMk id="2" creationId="{376DF6E4-DBE9-21FF-A4EE-67AB2AA8A016}"/>
          </ac:spMkLst>
        </pc:spChg>
        <pc:spChg chg="mod modVis">
          <ac:chgData name="David Stewart" userId="40cffe60-b158-4416-946b-e9ac5816f94c" providerId="ADAL" clId="{7092D1D7-C613-4F57-856A-5F5C2C40F174}" dt="2025-02-24T15:46:43.313" v="19" actId="33935"/>
          <ac:spMkLst>
            <pc:docMk/>
            <pc:sldMk cId="3931677162" sldId="2147471732"/>
            <ac:spMk id="3" creationId="{BE71E57E-859A-5FDC-72C6-A6054383DEAD}"/>
          </ac:spMkLst>
        </pc:spChg>
        <pc:spChg chg="mod modVis">
          <ac:chgData name="David Stewart" userId="40cffe60-b158-4416-946b-e9ac5816f94c" providerId="ADAL" clId="{7092D1D7-C613-4F57-856A-5F5C2C40F174}" dt="2025-02-24T15:46:43.313" v="19" actId="33935"/>
          <ac:spMkLst>
            <pc:docMk/>
            <pc:sldMk cId="3931677162" sldId="2147471732"/>
            <ac:spMk id="4" creationId="{2ECBF7B3-9DE6-0C12-A950-0512C53516CC}"/>
          </ac:spMkLst>
        </pc:spChg>
        <pc:spChg chg="mod modVis">
          <ac:chgData name="David Stewart" userId="40cffe60-b158-4416-946b-e9ac5816f94c" providerId="ADAL" clId="{7092D1D7-C613-4F57-856A-5F5C2C40F174}" dt="2025-02-24T15:46:43.313" v="19" actId="33935"/>
          <ac:spMkLst>
            <pc:docMk/>
            <pc:sldMk cId="3931677162" sldId="2147471732"/>
            <ac:spMk id="8" creationId="{590B0EE0-6A22-CD15-2147-B6D432C8C134}"/>
          </ac:spMkLst>
        </pc:spChg>
        <pc:grpChg chg="mod modVis">
          <ac:chgData name="David Stewart" userId="40cffe60-b158-4416-946b-e9ac5816f94c" providerId="ADAL" clId="{7092D1D7-C613-4F57-856A-5F5C2C40F174}" dt="2025-02-24T15:46:43.313" v="19" actId="33935"/>
          <ac:grpSpMkLst>
            <pc:docMk/>
            <pc:sldMk cId="3931677162" sldId="2147471732"/>
            <ac:grpSpMk id="10" creationId="{7DABCEAF-BC7E-34C4-ACF6-EA3F0E4BB672}"/>
          </ac:grpSpMkLst>
        </pc:grpChg>
        <pc:picChg chg="mod modVis">
          <ac:chgData name="David Stewart" userId="40cffe60-b158-4416-946b-e9ac5816f94c" providerId="ADAL" clId="{7092D1D7-C613-4F57-856A-5F5C2C40F174}" dt="2025-02-24T15:46:43.313" v="19" actId="33935"/>
          <ac:picMkLst>
            <pc:docMk/>
            <pc:sldMk cId="3931677162" sldId="2147471732"/>
            <ac:picMk id="9" creationId="{0C5F6EC7-3859-A602-0121-B0475A715086}"/>
          </ac:picMkLst>
        </pc:picChg>
      </pc:sldChg>
    </pc:docChg>
  </pc:docChgLst>
  <pc:docChgLst>
    <pc:chgData name="David Stewart" userId="40cffe60-b158-4416-946b-e9ac5816f94c" providerId="ADAL" clId="{A180A611-F74B-4D18-9230-C8D27835C68F}"/>
    <pc:docChg chg="undo custSel addSld delSld modSld modSection">
      <pc:chgData name="David Stewart" userId="40cffe60-b158-4416-946b-e9ac5816f94c" providerId="ADAL" clId="{A180A611-F74B-4D18-9230-C8D27835C68F}" dt="2025-01-15T17:05:49.438" v="474" actId="478"/>
      <pc:docMkLst>
        <pc:docMk/>
      </pc:docMkLst>
      <pc:sldChg chg="del">
        <pc:chgData name="David Stewart" userId="40cffe60-b158-4416-946b-e9ac5816f94c" providerId="ADAL" clId="{A180A611-F74B-4D18-9230-C8D27835C68F}" dt="2025-01-15T14:34:42.795" v="155" actId="47"/>
        <pc:sldMkLst>
          <pc:docMk/>
          <pc:sldMk cId="3995727770" sldId="452"/>
        </pc:sldMkLst>
      </pc:sldChg>
      <pc:sldChg chg="modSp del mod">
        <pc:chgData name="David Stewart" userId="40cffe60-b158-4416-946b-e9ac5816f94c" providerId="ADAL" clId="{A180A611-F74B-4D18-9230-C8D27835C68F}" dt="2025-01-15T14:43:05.893" v="256" actId="47"/>
        <pc:sldMkLst>
          <pc:docMk/>
          <pc:sldMk cId="785257365" sldId="453"/>
        </pc:sldMkLst>
      </pc:sldChg>
      <pc:sldChg chg="del">
        <pc:chgData name="David Stewart" userId="40cffe60-b158-4416-946b-e9ac5816f94c" providerId="ADAL" clId="{A180A611-F74B-4D18-9230-C8D27835C68F}" dt="2025-01-15T14:27:43.517" v="23" actId="47"/>
        <pc:sldMkLst>
          <pc:docMk/>
          <pc:sldMk cId="1338720283" sldId="474"/>
        </pc:sldMkLst>
      </pc:sldChg>
      <pc:sldChg chg="del">
        <pc:chgData name="David Stewart" userId="40cffe60-b158-4416-946b-e9ac5816f94c" providerId="ADAL" clId="{A180A611-F74B-4D18-9230-C8D27835C68F}" dt="2025-01-15T14:29:11.081" v="33" actId="47"/>
        <pc:sldMkLst>
          <pc:docMk/>
          <pc:sldMk cId="1791147809" sldId="475"/>
        </pc:sldMkLst>
      </pc:sldChg>
      <pc:sldChg chg="del">
        <pc:chgData name="David Stewart" userId="40cffe60-b158-4416-946b-e9ac5816f94c" providerId="ADAL" clId="{A180A611-F74B-4D18-9230-C8D27835C68F}" dt="2025-01-15T14:33:31.811" v="79" actId="47"/>
        <pc:sldMkLst>
          <pc:docMk/>
          <pc:sldMk cId="3606307297" sldId="483"/>
        </pc:sldMkLst>
      </pc:sldChg>
      <pc:sldChg chg="modSp del mod">
        <pc:chgData name="David Stewart" userId="40cffe60-b158-4416-946b-e9ac5816f94c" providerId="ADAL" clId="{A180A611-F74B-4D18-9230-C8D27835C68F}" dt="2025-01-15T14:47:58.989" v="364" actId="47"/>
        <pc:sldMkLst>
          <pc:docMk/>
          <pc:sldMk cId="3667373936" sldId="484"/>
        </pc:sldMkLst>
      </pc:sldChg>
      <pc:sldChg chg="modSp del mod">
        <pc:chgData name="David Stewart" userId="40cffe60-b158-4416-946b-e9ac5816f94c" providerId="ADAL" clId="{A180A611-F74B-4D18-9230-C8D27835C68F}" dt="2025-01-15T14:44:50.716" v="299" actId="47"/>
        <pc:sldMkLst>
          <pc:docMk/>
          <pc:sldMk cId="206140279" sldId="485"/>
        </pc:sldMkLst>
      </pc:sldChg>
      <pc:sldChg chg="modSp del mod">
        <pc:chgData name="David Stewart" userId="40cffe60-b158-4416-946b-e9ac5816f94c" providerId="ADAL" clId="{A180A611-F74B-4D18-9230-C8D27835C68F}" dt="2025-01-15T14:36:51.605" v="183" actId="47"/>
        <pc:sldMkLst>
          <pc:docMk/>
          <pc:sldMk cId="804571327" sldId="486"/>
        </pc:sldMkLst>
      </pc:sldChg>
      <pc:sldChg chg="modSp del mod">
        <pc:chgData name="David Stewart" userId="40cffe60-b158-4416-946b-e9ac5816f94c" providerId="ADAL" clId="{A180A611-F74B-4D18-9230-C8D27835C68F}" dt="2025-01-15T14:39:08.080" v="222" actId="47"/>
        <pc:sldMkLst>
          <pc:docMk/>
          <pc:sldMk cId="1069993000" sldId="487"/>
        </pc:sldMkLst>
      </pc:sldChg>
      <pc:sldChg chg="modSp del mod">
        <pc:chgData name="David Stewart" userId="40cffe60-b158-4416-946b-e9ac5816f94c" providerId="ADAL" clId="{A180A611-F74B-4D18-9230-C8D27835C68F}" dt="2025-01-15T14:50:37.394" v="408" actId="47"/>
        <pc:sldMkLst>
          <pc:docMk/>
          <pc:sldMk cId="2941622311" sldId="488"/>
        </pc:sldMkLst>
      </pc:sldChg>
      <pc:sldChg chg="del">
        <pc:chgData name="David Stewart" userId="40cffe60-b158-4416-946b-e9ac5816f94c" providerId="ADAL" clId="{A180A611-F74B-4D18-9230-C8D27835C68F}" dt="2025-01-15T14:46:16.799" v="314" actId="47"/>
        <pc:sldMkLst>
          <pc:docMk/>
          <pc:sldMk cId="1286906155" sldId="489"/>
        </pc:sldMkLst>
      </pc:sldChg>
      <pc:sldChg chg="del">
        <pc:chgData name="David Stewart" userId="40cffe60-b158-4416-946b-e9ac5816f94c" providerId="ADAL" clId="{A180A611-F74B-4D18-9230-C8D27835C68F}" dt="2025-01-15T14:27:07.486" v="20" actId="47"/>
        <pc:sldMkLst>
          <pc:docMk/>
          <pc:sldMk cId="86577676" sldId="490"/>
        </pc:sldMkLst>
      </pc:sldChg>
      <pc:sldChg chg="addSp delSp modSp add mod delAnim modAnim modNotesTx">
        <pc:chgData name="David Stewart" userId="40cffe60-b158-4416-946b-e9ac5816f94c" providerId="ADAL" clId="{A180A611-F74B-4D18-9230-C8D27835C68F}" dt="2025-01-15T14:52:07.072" v="416"/>
        <pc:sldMkLst>
          <pc:docMk/>
          <pc:sldMk cId="2297772065" sldId="2147471654"/>
        </pc:sldMkLst>
        <pc:spChg chg="mod">
          <ac:chgData name="David Stewart" userId="40cffe60-b158-4416-946b-e9ac5816f94c" providerId="ADAL" clId="{A180A611-F74B-4D18-9230-C8D27835C68F}" dt="2025-01-15T14:25:04.695" v="2" actId="20577"/>
          <ac:spMkLst>
            <pc:docMk/>
            <pc:sldMk cId="2297772065" sldId="2147471654"/>
            <ac:spMk id="4" creationId="{2546D84C-F242-88A8-BCD6-FF93E57626D1}"/>
          </ac:spMkLst>
        </pc:spChg>
        <pc:picChg chg="add mod ord">
          <ac:chgData name="David Stewart" userId="40cffe60-b158-4416-946b-e9ac5816f94c" providerId="ADAL" clId="{A180A611-F74B-4D18-9230-C8D27835C68F}" dt="2025-01-15T14:52:07.072" v="416"/>
          <ac:picMkLst>
            <pc:docMk/>
            <pc:sldMk cId="2297772065" sldId="2147471654"/>
            <ac:picMk id="7" creationId="{E357088B-B8A7-30A3-577E-EABCB09CDBC0}"/>
          </ac:picMkLst>
        </pc:picChg>
        <pc:picChg chg="add mod ord">
          <ac:chgData name="David Stewart" userId="40cffe60-b158-4416-946b-e9ac5816f94c" providerId="ADAL" clId="{A180A611-F74B-4D18-9230-C8D27835C68F}" dt="2025-01-15T14:52:06.719" v="415"/>
          <ac:picMkLst>
            <pc:docMk/>
            <pc:sldMk cId="2297772065" sldId="2147471654"/>
            <ac:picMk id="8" creationId="{2CB03139-A210-5CAC-C4FE-8629D033CEF3}"/>
          </ac:picMkLst>
        </pc:picChg>
        <pc:picChg chg="add mod ord">
          <ac:chgData name="David Stewart" userId="40cffe60-b158-4416-946b-e9ac5816f94c" providerId="ADAL" clId="{A180A611-F74B-4D18-9230-C8D27835C68F}" dt="2025-01-15T14:52:06.404" v="414"/>
          <ac:picMkLst>
            <pc:docMk/>
            <pc:sldMk cId="2297772065" sldId="2147471654"/>
            <ac:picMk id="9" creationId="{87A784AD-1122-5848-3B77-D8C329C24856}"/>
          </ac:picMkLst>
        </pc:picChg>
        <pc:picChg chg="add mod ord">
          <ac:chgData name="David Stewart" userId="40cffe60-b158-4416-946b-e9ac5816f94c" providerId="ADAL" clId="{A180A611-F74B-4D18-9230-C8D27835C68F}" dt="2025-01-15T14:52:05.992" v="413"/>
          <ac:picMkLst>
            <pc:docMk/>
            <pc:sldMk cId="2297772065" sldId="2147471654"/>
            <ac:picMk id="10" creationId="{4526CD14-1103-E237-8259-1D08070559F6}"/>
          </ac:picMkLst>
        </pc:picChg>
        <pc:picChg chg="add mod ord">
          <ac:chgData name="David Stewart" userId="40cffe60-b158-4416-946b-e9ac5816f94c" providerId="ADAL" clId="{A180A611-F74B-4D18-9230-C8D27835C68F}" dt="2025-01-15T14:52:05.601" v="412"/>
          <ac:picMkLst>
            <pc:docMk/>
            <pc:sldMk cId="2297772065" sldId="2147471654"/>
            <ac:picMk id="11" creationId="{249EC270-A7E5-A5C9-1524-B0977076BE5E}"/>
          </ac:picMkLst>
        </pc:picChg>
        <pc:picChg chg="add mod ord">
          <ac:chgData name="David Stewart" userId="40cffe60-b158-4416-946b-e9ac5816f94c" providerId="ADAL" clId="{A180A611-F74B-4D18-9230-C8D27835C68F}" dt="2025-01-15T14:52:05.263" v="411"/>
          <ac:picMkLst>
            <pc:docMk/>
            <pc:sldMk cId="2297772065" sldId="2147471654"/>
            <ac:picMk id="12" creationId="{83FD33F3-935D-2EDA-86FC-7DEAF5C583DE}"/>
          </ac:picMkLst>
        </pc:picChg>
        <pc:picChg chg="add mod ord">
          <ac:chgData name="David Stewart" userId="40cffe60-b158-4416-946b-e9ac5816f94c" providerId="ADAL" clId="{A180A611-F74B-4D18-9230-C8D27835C68F}" dt="2025-01-15T14:52:04.933" v="410"/>
          <ac:picMkLst>
            <pc:docMk/>
            <pc:sldMk cId="2297772065" sldId="2147471654"/>
            <ac:picMk id="13" creationId="{4B73CABF-697D-3FE9-E016-A6591E043797}"/>
          </ac:picMkLst>
        </pc:picChg>
        <pc:picChg chg="add mod ord">
          <ac:chgData name="David Stewart" userId="40cffe60-b158-4416-946b-e9ac5816f94c" providerId="ADAL" clId="{A180A611-F74B-4D18-9230-C8D27835C68F}" dt="2025-01-15T14:52:04.593" v="409"/>
          <ac:picMkLst>
            <pc:docMk/>
            <pc:sldMk cId="2297772065" sldId="2147471654"/>
            <ac:picMk id="14" creationId="{749D3978-2E31-351A-2C72-3997308D7AE1}"/>
          </ac:picMkLst>
        </pc:picChg>
      </pc:sldChg>
      <pc:sldChg chg="addSp modSp add mod modAnim modNotesTx">
        <pc:chgData name="David Stewart" userId="40cffe60-b158-4416-946b-e9ac5816f94c" providerId="ADAL" clId="{A180A611-F74B-4D18-9230-C8D27835C68F}" dt="2025-01-15T16:54:49.554" v="463"/>
        <pc:sldMkLst>
          <pc:docMk/>
          <pc:sldMk cId="2263097404" sldId="2147471667"/>
        </pc:sldMkLst>
        <pc:spChg chg="mod">
          <ac:chgData name="David Stewart" userId="40cffe60-b158-4416-946b-e9ac5816f94c" providerId="ADAL" clId="{A180A611-F74B-4D18-9230-C8D27835C68F}" dt="2025-01-15T14:28:29.952" v="29" actId="20577"/>
          <ac:spMkLst>
            <pc:docMk/>
            <pc:sldMk cId="2263097404" sldId="2147471667"/>
            <ac:spMk id="2" creationId="{D0BF2B67-122C-07A8-182E-342070B28ED7}"/>
          </ac:spMkLst>
        </pc:spChg>
        <pc:spChg chg="mod">
          <ac:chgData name="David Stewart" userId="40cffe60-b158-4416-946b-e9ac5816f94c" providerId="ADAL" clId="{A180A611-F74B-4D18-9230-C8D27835C68F}" dt="2025-01-15T15:40:40.283" v="452" actId="20577"/>
          <ac:spMkLst>
            <pc:docMk/>
            <pc:sldMk cId="2263097404" sldId="2147471667"/>
            <ac:spMk id="3" creationId="{63ADE78F-0128-5E5F-2E67-7584F02780A4}"/>
          </ac:spMkLst>
        </pc:spChg>
      </pc:sldChg>
      <pc:sldChg chg="add del">
        <pc:chgData name="David Stewart" userId="40cffe60-b158-4416-946b-e9ac5816f94c" providerId="ADAL" clId="{A180A611-F74B-4D18-9230-C8D27835C68F}" dt="2025-01-15T14:31:40.388" v="67"/>
        <pc:sldMkLst>
          <pc:docMk/>
          <pc:sldMk cId="2095449017" sldId="2147471682"/>
        </pc:sldMkLst>
      </pc:sldChg>
      <pc:sldChg chg="addSp delSp modSp add del mod modAnim modNotesTx">
        <pc:chgData name="David Stewart" userId="40cffe60-b158-4416-946b-e9ac5816f94c" providerId="ADAL" clId="{A180A611-F74B-4D18-9230-C8D27835C68F}" dt="2025-01-15T17:05:49.438" v="474" actId="478"/>
        <pc:sldMkLst>
          <pc:docMk/>
          <pc:sldMk cId="1019083285" sldId="2147471685"/>
        </pc:sldMkLst>
        <pc:spChg chg="mod">
          <ac:chgData name="David Stewart" userId="40cffe60-b158-4416-946b-e9ac5816f94c" providerId="ADAL" clId="{A180A611-F74B-4D18-9230-C8D27835C68F}" dt="2025-01-15T16:55:04.153" v="466" actId="20577"/>
          <ac:spMkLst>
            <pc:docMk/>
            <pc:sldMk cId="1019083285" sldId="2147471685"/>
            <ac:spMk id="5" creationId="{C7B4C824-9D8D-3878-6B6D-C596E34A9411}"/>
          </ac:spMkLst>
        </pc:spChg>
      </pc:sldChg>
      <pc:sldChg chg="addSp delSp modSp add mod setBg modAnim modNotesTx">
        <pc:chgData name="David Stewart" userId="40cffe60-b158-4416-946b-e9ac5816f94c" providerId="ADAL" clId="{A180A611-F74B-4D18-9230-C8D27835C68F}" dt="2025-01-15T16:56:08.481" v="473"/>
        <pc:sldMkLst>
          <pc:docMk/>
          <pc:sldMk cId="1630044264" sldId="2147471706"/>
        </pc:sldMkLst>
        <pc:spChg chg="mod">
          <ac:chgData name="David Stewart" userId="40cffe60-b158-4416-946b-e9ac5816f94c" providerId="ADAL" clId="{A180A611-F74B-4D18-9230-C8D27835C68F}" dt="2025-01-15T14:30:58.281" v="63" actId="113"/>
          <ac:spMkLst>
            <pc:docMk/>
            <pc:sldMk cId="1630044264" sldId="2147471706"/>
            <ac:spMk id="3" creationId="{37BFF0C3-A4ED-BFA5-562F-A41D587B78F5}"/>
          </ac:spMkLst>
        </pc:spChg>
        <pc:spChg chg="mod">
          <ac:chgData name="David Stewart" userId="40cffe60-b158-4416-946b-e9ac5816f94c" providerId="ADAL" clId="{A180A611-F74B-4D18-9230-C8D27835C68F}" dt="2025-01-15T14:30:29.848" v="57" actId="20577"/>
          <ac:spMkLst>
            <pc:docMk/>
            <pc:sldMk cId="1630044264" sldId="2147471706"/>
            <ac:spMk id="4" creationId="{83945233-3572-1C3C-E302-48BCBC5E91C5}"/>
          </ac:spMkLst>
        </pc:spChg>
        <pc:picChg chg="add mod ord">
          <ac:chgData name="David Stewart" userId="40cffe60-b158-4416-946b-e9ac5816f94c" providerId="ADAL" clId="{A180A611-F74B-4D18-9230-C8D27835C68F}" dt="2025-01-15T16:56:08.481" v="473"/>
          <ac:picMkLst>
            <pc:docMk/>
            <pc:sldMk cId="1630044264" sldId="2147471706"/>
            <ac:picMk id="7" creationId="{43306E67-E8F7-7136-8A5A-166E6A759936}"/>
          </ac:picMkLst>
        </pc:picChg>
      </pc:sldChg>
      <pc:sldChg chg="modSp add mod modTransition modNotesTx">
        <pc:chgData name="David Stewart" userId="40cffe60-b158-4416-946b-e9ac5816f94c" providerId="ADAL" clId="{A180A611-F74B-4D18-9230-C8D27835C68F}" dt="2025-01-15T14:40:34.641" v="234"/>
        <pc:sldMkLst>
          <pc:docMk/>
          <pc:sldMk cId="4166277699" sldId="2147471714"/>
        </pc:sldMkLst>
        <pc:spChg chg="mod">
          <ac:chgData name="David Stewart" userId="40cffe60-b158-4416-946b-e9ac5816f94c" providerId="ADAL" clId="{A180A611-F74B-4D18-9230-C8D27835C68F}" dt="2025-01-15T14:34:12.918" v="152" actId="20577"/>
          <ac:spMkLst>
            <pc:docMk/>
            <pc:sldMk cId="4166277699" sldId="2147471714"/>
            <ac:spMk id="3" creationId="{6E013ACE-D5B4-891A-A7FB-6908135745F1}"/>
          </ac:spMkLst>
        </pc:spChg>
        <pc:spChg chg="mod">
          <ac:chgData name="David Stewart" userId="40cffe60-b158-4416-946b-e9ac5816f94c" providerId="ADAL" clId="{A180A611-F74B-4D18-9230-C8D27835C68F}" dt="2025-01-15T14:33:47.414" v="95" actId="20577"/>
          <ac:spMkLst>
            <pc:docMk/>
            <pc:sldMk cId="4166277699" sldId="2147471714"/>
            <ac:spMk id="4" creationId="{14EBC47C-2DCE-B8CA-FC44-6973C0442C07}"/>
          </ac:spMkLst>
        </pc:spChg>
      </pc:sldChg>
      <pc:sldChg chg="addSp modSp add mod setBg modAnim modNotesTx">
        <pc:chgData name="David Stewart" userId="40cffe60-b158-4416-946b-e9ac5816f94c" providerId="ADAL" clId="{A180A611-F74B-4D18-9230-C8D27835C68F}" dt="2025-01-15T14:36:43.183" v="182"/>
        <pc:sldMkLst>
          <pc:docMk/>
          <pc:sldMk cId="2730135496" sldId="2147471715"/>
        </pc:sldMkLst>
        <pc:spChg chg="mod">
          <ac:chgData name="David Stewart" userId="40cffe60-b158-4416-946b-e9ac5816f94c" providerId="ADAL" clId="{A180A611-F74B-4D18-9230-C8D27835C68F}" dt="2025-01-15T14:35:21.734" v="171" actId="113"/>
          <ac:spMkLst>
            <pc:docMk/>
            <pc:sldMk cId="2730135496" sldId="2147471715"/>
            <ac:spMk id="3" creationId="{37BFF0C3-A4ED-BFA5-562F-A41D587B78F5}"/>
          </ac:spMkLst>
        </pc:spChg>
        <pc:spChg chg="mod">
          <ac:chgData name="David Stewart" userId="40cffe60-b158-4416-946b-e9ac5816f94c" providerId="ADAL" clId="{A180A611-F74B-4D18-9230-C8D27835C68F}" dt="2025-01-15T14:35:07.888" v="167" actId="20577"/>
          <ac:spMkLst>
            <pc:docMk/>
            <pc:sldMk cId="2730135496" sldId="2147471715"/>
            <ac:spMk id="4" creationId="{83945233-3572-1C3C-E302-48BCBC5E91C5}"/>
          </ac:spMkLst>
        </pc:spChg>
        <pc:spChg chg="mod">
          <ac:chgData name="David Stewart" userId="40cffe60-b158-4416-946b-e9ac5816f94c" providerId="ADAL" clId="{A180A611-F74B-4D18-9230-C8D27835C68F}" dt="2025-01-15T14:35:58.478" v="176"/>
          <ac:spMkLst>
            <pc:docMk/>
            <pc:sldMk cId="2730135496" sldId="2147471715"/>
            <ac:spMk id="6" creationId="{0EA32568-A2F6-894B-7520-8DDA06E83A3C}"/>
          </ac:spMkLst>
        </pc:spChg>
        <pc:spChg chg="add mod ord">
          <ac:chgData name="David Stewart" userId="40cffe60-b158-4416-946b-e9ac5816f94c" providerId="ADAL" clId="{A180A611-F74B-4D18-9230-C8D27835C68F}" dt="2025-01-15T14:36:00.097" v="178"/>
          <ac:spMkLst>
            <pc:docMk/>
            <pc:sldMk cId="2730135496" sldId="2147471715"/>
            <ac:spMk id="8" creationId="{56474081-7A3E-C4C2-DA8B-28FF50F38BE7}"/>
          </ac:spMkLst>
        </pc:spChg>
        <pc:grpChg chg="add mod">
          <ac:chgData name="David Stewart" userId="40cffe60-b158-4416-946b-e9ac5816f94c" providerId="ADAL" clId="{A180A611-F74B-4D18-9230-C8D27835C68F}" dt="2025-01-15T14:35:58.478" v="176"/>
          <ac:grpSpMkLst>
            <pc:docMk/>
            <pc:sldMk cId="2730135496" sldId="2147471715"/>
            <ac:grpSpMk id="5" creationId="{B5F963F4-1188-5DA7-55BB-3147B0A26838}"/>
          </ac:grpSpMkLst>
        </pc:grpChg>
        <pc:picChg chg="mod">
          <ac:chgData name="David Stewart" userId="40cffe60-b158-4416-946b-e9ac5816f94c" providerId="ADAL" clId="{A180A611-F74B-4D18-9230-C8D27835C68F}" dt="2025-01-15T14:36:00.633" v="179"/>
          <ac:picMkLst>
            <pc:docMk/>
            <pc:sldMk cId="2730135496" sldId="2147471715"/>
            <ac:picMk id="7" creationId="{296588C0-BF8B-DFA0-56C3-F1D4C5C4393C}"/>
          </ac:picMkLst>
        </pc:picChg>
      </pc:sldChg>
      <pc:sldChg chg="addSp delSp modSp add mod delAnim modAnim modNotesTx">
        <pc:chgData name="David Stewart" userId="40cffe60-b158-4416-946b-e9ac5816f94c" providerId="ADAL" clId="{A180A611-F74B-4D18-9230-C8D27835C68F}" dt="2025-01-15T14:52:14.386" v="417"/>
        <pc:sldMkLst>
          <pc:docMk/>
          <pc:sldMk cId="90369799" sldId="2147471726"/>
        </pc:sldMkLst>
        <pc:spChg chg="mod">
          <ac:chgData name="David Stewart" userId="40cffe60-b158-4416-946b-e9ac5816f94c" providerId="ADAL" clId="{A180A611-F74B-4D18-9230-C8D27835C68F}" dt="2025-01-15T14:37:24.448" v="211" actId="20577"/>
          <ac:spMkLst>
            <pc:docMk/>
            <pc:sldMk cId="90369799" sldId="2147471726"/>
            <ac:spMk id="2" creationId="{4B4E6009-4072-C963-8842-339B9CB8463F}"/>
          </ac:spMkLst>
        </pc:spChg>
        <pc:spChg chg="mod">
          <ac:chgData name="David Stewart" userId="40cffe60-b158-4416-946b-e9ac5816f94c" providerId="ADAL" clId="{A180A611-F74B-4D18-9230-C8D27835C68F}" dt="2025-01-15T14:52:14.386" v="417"/>
          <ac:spMkLst>
            <pc:docMk/>
            <pc:sldMk cId="90369799" sldId="2147471726"/>
            <ac:spMk id="4" creationId="{DF14A51B-575B-0280-1316-1C4D173A7465}"/>
          </ac:spMkLst>
        </pc:spChg>
        <pc:spChg chg="mod modVis">
          <ac:chgData name="David Stewart" userId="40cffe60-b158-4416-946b-e9ac5816f94c" providerId="ADAL" clId="{A180A611-F74B-4D18-9230-C8D27835C68F}" dt="2025-01-15T14:38:10.224" v="219" actId="14429"/>
          <ac:spMkLst>
            <pc:docMk/>
            <pc:sldMk cId="90369799" sldId="2147471726"/>
            <ac:spMk id="7" creationId="{AD2D39C8-05DC-A3C7-E166-C2D8DE693078}"/>
          </ac:spMkLst>
        </pc:spChg>
        <pc:spChg chg="mod">
          <ac:chgData name="David Stewart" userId="40cffe60-b158-4416-946b-e9ac5816f94c" providerId="ADAL" clId="{A180A611-F74B-4D18-9230-C8D27835C68F}" dt="2025-01-15T14:37:49.828" v="218" actId="113"/>
          <ac:spMkLst>
            <pc:docMk/>
            <pc:sldMk cId="90369799" sldId="2147471726"/>
            <ac:spMk id="9" creationId="{F7C17047-6C08-EE82-410C-4CA0291CA626}"/>
          </ac:spMkLst>
        </pc:spChg>
        <pc:grpChg chg="add mod">
          <ac:chgData name="David Stewart" userId="40cffe60-b158-4416-946b-e9ac5816f94c" providerId="ADAL" clId="{A180A611-F74B-4D18-9230-C8D27835C68F}" dt="2025-01-15T14:52:14.386" v="417"/>
          <ac:grpSpMkLst>
            <pc:docMk/>
            <pc:sldMk cId="90369799" sldId="2147471726"/>
            <ac:grpSpMk id="3" creationId="{DEC29D6F-E454-7181-A8A1-18B253BF0503}"/>
          </ac:grpSpMkLst>
        </pc:grpChg>
        <pc:picChg chg="mod">
          <ac:chgData name="David Stewart" userId="40cffe60-b158-4416-946b-e9ac5816f94c" providerId="ADAL" clId="{A180A611-F74B-4D18-9230-C8D27835C68F}" dt="2025-01-15T14:52:14.386" v="417"/>
          <ac:picMkLst>
            <pc:docMk/>
            <pc:sldMk cId="90369799" sldId="2147471726"/>
            <ac:picMk id="5" creationId="{A9398E3E-E018-2913-9AC9-0C8B80C320BE}"/>
          </ac:picMkLst>
        </pc:picChg>
      </pc:sldChg>
      <pc:sldChg chg="addSp delSp modSp add del mod delAnim modAnim">
        <pc:chgData name="David Stewart" userId="40cffe60-b158-4416-946b-e9ac5816f94c" providerId="ADAL" clId="{A180A611-F74B-4D18-9230-C8D27835C68F}" dt="2025-01-15T14:40:06.139" v="228" actId="47"/>
        <pc:sldMkLst>
          <pc:docMk/>
          <pc:sldMk cId="914452775" sldId="2147471727"/>
        </pc:sldMkLst>
      </pc:sldChg>
      <pc:sldChg chg="addSp modSp add mod modAnim modNotesTx">
        <pc:chgData name="David Stewart" userId="40cffe60-b158-4416-946b-e9ac5816f94c" providerId="ADAL" clId="{A180A611-F74B-4D18-9230-C8D27835C68F}" dt="2025-01-15T14:52:20.151" v="418"/>
        <pc:sldMkLst>
          <pc:docMk/>
          <pc:sldMk cId="3079309741" sldId="2147471728"/>
        </pc:sldMkLst>
        <pc:spChg chg="mod">
          <ac:chgData name="David Stewart" userId="40cffe60-b158-4416-946b-e9ac5816f94c" providerId="ADAL" clId="{A180A611-F74B-4D18-9230-C8D27835C68F}" dt="2025-01-15T14:41:34.240" v="247" actId="20577"/>
          <ac:spMkLst>
            <pc:docMk/>
            <pc:sldMk cId="3079309741" sldId="2147471728"/>
            <ac:spMk id="3" creationId="{3D0941EB-EF4E-6FAD-F9CD-2E66FE71DF75}"/>
          </ac:spMkLst>
        </pc:spChg>
        <pc:spChg chg="add mod modVis">
          <ac:chgData name="David Stewart" userId="40cffe60-b158-4416-946b-e9ac5816f94c" providerId="ADAL" clId="{A180A611-F74B-4D18-9230-C8D27835C68F}" dt="2025-01-15T14:41:57.056" v="253" actId="14429"/>
          <ac:spMkLst>
            <pc:docMk/>
            <pc:sldMk cId="3079309741" sldId="2147471728"/>
            <ac:spMk id="6" creationId="{507B2FBB-7DF7-846F-A89E-22BF12DD38A2}"/>
          </ac:spMkLst>
        </pc:spChg>
        <pc:spChg chg="mod">
          <ac:chgData name="David Stewart" userId="40cffe60-b158-4416-946b-e9ac5816f94c" providerId="ADAL" clId="{A180A611-F74B-4D18-9230-C8D27835C68F}" dt="2025-01-15T14:52:20.151" v="418"/>
          <ac:spMkLst>
            <pc:docMk/>
            <pc:sldMk cId="3079309741" sldId="2147471728"/>
            <ac:spMk id="8" creationId="{45614226-5B87-D785-5A73-C5C89EA2A718}"/>
          </ac:spMkLst>
        </pc:spChg>
        <pc:grpChg chg="add mod">
          <ac:chgData name="David Stewart" userId="40cffe60-b158-4416-946b-e9ac5816f94c" providerId="ADAL" clId="{A180A611-F74B-4D18-9230-C8D27835C68F}" dt="2025-01-15T14:52:20.151" v="418"/>
          <ac:grpSpMkLst>
            <pc:docMk/>
            <pc:sldMk cId="3079309741" sldId="2147471728"/>
            <ac:grpSpMk id="7" creationId="{121725EB-59D5-80F0-1D7E-3EF4EB2E001B}"/>
          </ac:grpSpMkLst>
        </pc:grpChg>
        <pc:picChg chg="mod">
          <ac:chgData name="David Stewart" userId="40cffe60-b158-4416-946b-e9ac5816f94c" providerId="ADAL" clId="{A180A611-F74B-4D18-9230-C8D27835C68F}" dt="2025-01-15T14:52:20.151" v="418"/>
          <ac:picMkLst>
            <pc:docMk/>
            <pc:sldMk cId="3079309741" sldId="2147471728"/>
            <ac:picMk id="10" creationId="{0617A27A-D8A6-96A5-E11A-0147F7A4917D}"/>
          </ac:picMkLst>
        </pc:picChg>
      </pc:sldChg>
      <pc:sldChg chg="addSp delSp modSp add mod delAnim modAnim modNotesTx">
        <pc:chgData name="David Stewart" userId="40cffe60-b158-4416-946b-e9ac5816f94c" providerId="ADAL" clId="{A180A611-F74B-4D18-9230-C8D27835C68F}" dt="2025-01-15T14:45:35.775" v="311" actId="207"/>
        <pc:sldMkLst>
          <pc:docMk/>
          <pc:sldMk cId="3287095068" sldId="2147471729"/>
        </pc:sldMkLst>
        <pc:spChg chg="mod">
          <ac:chgData name="David Stewart" userId="40cffe60-b158-4416-946b-e9ac5816f94c" providerId="ADAL" clId="{A180A611-F74B-4D18-9230-C8D27835C68F}" dt="2025-01-15T14:43:37.233" v="283" actId="20577"/>
          <ac:spMkLst>
            <pc:docMk/>
            <pc:sldMk cId="3287095068" sldId="2147471729"/>
            <ac:spMk id="2" creationId="{F7CD430F-B4BD-2804-C4ED-10F860874B38}"/>
          </ac:spMkLst>
        </pc:spChg>
        <pc:spChg chg="mod modVis">
          <ac:chgData name="David Stewart" userId="40cffe60-b158-4416-946b-e9ac5816f94c" providerId="ADAL" clId="{A180A611-F74B-4D18-9230-C8D27835C68F}" dt="2025-01-15T14:44:21.271" v="297" actId="14429"/>
          <ac:spMkLst>
            <pc:docMk/>
            <pc:sldMk cId="3287095068" sldId="2147471729"/>
            <ac:spMk id="7" creationId="{99F270E1-AEBF-59D5-7BC2-F145F9520DB6}"/>
          </ac:spMkLst>
        </pc:spChg>
        <pc:spChg chg="mod">
          <ac:chgData name="David Stewart" userId="40cffe60-b158-4416-946b-e9ac5816f94c" providerId="ADAL" clId="{A180A611-F74B-4D18-9230-C8D27835C68F}" dt="2025-01-15T14:44:01.276" v="292" actId="20577"/>
          <ac:spMkLst>
            <pc:docMk/>
            <pc:sldMk cId="3287095068" sldId="2147471729"/>
            <ac:spMk id="9" creationId="{29C57F0F-905C-77BF-A54A-3A33C61E8A77}"/>
          </ac:spMkLst>
        </pc:spChg>
      </pc:sldChg>
      <pc:sldChg chg="addSp delSp modSp add mod modTransition modAnim modNotesTx">
        <pc:chgData name="David Stewart" userId="40cffe60-b158-4416-946b-e9ac5816f94c" providerId="ADAL" clId="{A180A611-F74B-4D18-9230-C8D27835C68F}" dt="2025-01-15T15:47:36.897" v="458" actId="207"/>
        <pc:sldMkLst>
          <pc:docMk/>
          <pc:sldMk cId="1507332791" sldId="2147471730"/>
        </pc:sldMkLst>
      </pc:sldChg>
      <pc:sldChg chg="addSp delSp modSp add mod delAnim modAnim modNotesTx">
        <pc:chgData name="David Stewart" userId="40cffe60-b158-4416-946b-e9ac5816f94c" providerId="ADAL" clId="{A180A611-F74B-4D18-9230-C8D27835C68F}" dt="2025-01-15T14:52:28.477" v="422"/>
        <pc:sldMkLst>
          <pc:docMk/>
          <pc:sldMk cId="979459472" sldId="2147471731"/>
        </pc:sldMkLst>
        <pc:spChg chg="mod">
          <ac:chgData name="David Stewart" userId="40cffe60-b158-4416-946b-e9ac5816f94c" providerId="ADAL" clId="{A180A611-F74B-4D18-9230-C8D27835C68F}" dt="2025-01-15T14:46:54.822" v="352" actId="20577"/>
          <ac:spMkLst>
            <pc:docMk/>
            <pc:sldMk cId="979459472" sldId="2147471731"/>
            <ac:spMk id="2" creationId="{CF0DDE0E-06C9-0848-0D68-712BD0E2FD2B}"/>
          </ac:spMkLst>
        </pc:spChg>
        <pc:spChg chg="mod">
          <ac:chgData name="David Stewart" userId="40cffe60-b158-4416-946b-e9ac5816f94c" providerId="ADAL" clId="{A180A611-F74B-4D18-9230-C8D27835C68F}" dt="2025-01-15T14:52:28.477" v="422"/>
          <ac:spMkLst>
            <pc:docMk/>
            <pc:sldMk cId="979459472" sldId="2147471731"/>
            <ac:spMk id="4" creationId="{847FA515-46DF-E133-7215-73E30E78BC8E}"/>
          </ac:spMkLst>
        </pc:spChg>
        <pc:spChg chg="mod modVis">
          <ac:chgData name="David Stewart" userId="40cffe60-b158-4416-946b-e9ac5816f94c" providerId="ADAL" clId="{A180A611-F74B-4D18-9230-C8D27835C68F}" dt="2025-01-15T14:47:32.878" v="363" actId="14429"/>
          <ac:spMkLst>
            <pc:docMk/>
            <pc:sldMk cId="979459472" sldId="2147471731"/>
            <ac:spMk id="7" creationId="{5152AE02-D065-358B-F61E-F380B5AE8714}"/>
          </ac:spMkLst>
        </pc:spChg>
        <pc:spChg chg="mod">
          <ac:chgData name="David Stewart" userId="40cffe60-b158-4416-946b-e9ac5816f94c" providerId="ADAL" clId="{A180A611-F74B-4D18-9230-C8D27835C68F}" dt="2025-01-15T14:47:22.028" v="361" actId="20577"/>
          <ac:spMkLst>
            <pc:docMk/>
            <pc:sldMk cId="979459472" sldId="2147471731"/>
            <ac:spMk id="9" creationId="{04A7AFE4-A4AA-2677-2075-60D685EB6E57}"/>
          </ac:spMkLst>
        </pc:spChg>
        <pc:grpChg chg="add mod">
          <ac:chgData name="David Stewart" userId="40cffe60-b158-4416-946b-e9ac5816f94c" providerId="ADAL" clId="{A180A611-F74B-4D18-9230-C8D27835C68F}" dt="2025-01-15T14:52:28.477" v="422"/>
          <ac:grpSpMkLst>
            <pc:docMk/>
            <pc:sldMk cId="979459472" sldId="2147471731"/>
            <ac:grpSpMk id="3" creationId="{179B2946-87EB-4320-D9F6-DE9E8BEA0421}"/>
          </ac:grpSpMkLst>
        </pc:grpChg>
        <pc:picChg chg="mod">
          <ac:chgData name="David Stewart" userId="40cffe60-b158-4416-946b-e9ac5816f94c" providerId="ADAL" clId="{A180A611-F74B-4D18-9230-C8D27835C68F}" dt="2025-01-15T14:52:28.477" v="422"/>
          <ac:picMkLst>
            <pc:docMk/>
            <pc:sldMk cId="979459472" sldId="2147471731"/>
            <ac:picMk id="5" creationId="{728478F5-12D6-C744-36B5-116D8E78A1B7}"/>
          </ac:picMkLst>
        </pc:picChg>
      </pc:sldChg>
      <pc:sldChg chg="addSp delSp modSp add del mod delAnim modAnim">
        <pc:chgData name="David Stewart" userId="40cffe60-b158-4416-946b-e9ac5816f94c" providerId="ADAL" clId="{A180A611-F74B-4D18-9230-C8D27835C68F}" dt="2025-01-15T14:49:05.604" v="372" actId="47"/>
        <pc:sldMkLst>
          <pc:docMk/>
          <pc:sldMk cId="2690463857" sldId="2147471732"/>
        </pc:sldMkLst>
      </pc:sldChg>
      <pc:sldChg chg="addSp delSp modSp add mod delAnim modAnim modNotesTx">
        <pc:chgData name="David Stewart" userId="40cffe60-b158-4416-946b-e9ac5816f94c" providerId="ADAL" clId="{A180A611-F74B-4D18-9230-C8D27835C68F}" dt="2025-01-15T14:50:18.775" v="407"/>
        <pc:sldMkLst>
          <pc:docMk/>
          <pc:sldMk cId="3931677162" sldId="2147471732"/>
        </pc:sldMkLst>
        <pc:spChg chg="mod">
          <ac:chgData name="David Stewart" userId="40cffe60-b158-4416-946b-e9ac5816f94c" providerId="ADAL" clId="{A180A611-F74B-4D18-9230-C8D27835C68F}" dt="2025-01-15T14:49:54.136" v="384" actId="113"/>
          <ac:spMkLst>
            <pc:docMk/>
            <pc:sldMk cId="3931677162" sldId="2147471732"/>
            <ac:spMk id="3" creationId="{BE71E57E-859A-5FDC-72C6-A6054383DEAD}"/>
          </ac:spMkLst>
        </pc:spChg>
        <pc:spChg chg="mod">
          <ac:chgData name="David Stewart" userId="40cffe60-b158-4416-946b-e9ac5816f94c" providerId="ADAL" clId="{A180A611-F74B-4D18-9230-C8D27835C68F}" dt="2025-01-15T14:49:59.903" v="403" actId="20577"/>
          <ac:spMkLst>
            <pc:docMk/>
            <pc:sldMk cId="3931677162" sldId="2147471732"/>
            <ac:spMk id="4" creationId="{2ECBF7B3-9DE6-0C12-A950-0512C53516CC}"/>
          </ac:spMkLst>
        </pc:spChg>
        <pc:spChg chg="mod modVis">
          <ac:chgData name="David Stewart" userId="40cffe60-b158-4416-946b-e9ac5816f94c" providerId="ADAL" clId="{A180A611-F74B-4D18-9230-C8D27835C68F}" dt="2025-01-15T14:50:15.399" v="405" actId="14429"/>
          <ac:spMkLst>
            <pc:docMk/>
            <pc:sldMk cId="3931677162" sldId="2147471732"/>
            <ac:spMk id="8" creationId="{590B0EE0-6A22-CD15-2147-B6D432C8C134}"/>
          </ac:spMkLst>
        </pc:spChg>
        <pc:spChg chg="mod modVis">
          <ac:chgData name="David Stewart" userId="40cffe60-b158-4416-946b-e9ac5816f94c" providerId="ADAL" clId="{A180A611-F74B-4D18-9230-C8D27835C68F}" dt="2025-01-15T14:50:18.775" v="407"/>
          <ac:spMkLst>
            <pc:docMk/>
            <pc:sldMk cId="3931677162" sldId="2147471732"/>
            <ac:spMk id="11" creationId="{243751A1-7A2F-0ECF-2E6D-3953025888FF}"/>
          </ac:spMkLst>
        </pc:spChg>
        <pc:grpChg chg="add mod">
          <ac:chgData name="David Stewart" userId="40cffe60-b158-4416-946b-e9ac5816f94c" providerId="ADAL" clId="{A180A611-F74B-4D18-9230-C8D27835C68F}" dt="2025-01-15T14:50:18.775" v="407"/>
          <ac:grpSpMkLst>
            <pc:docMk/>
            <pc:sldMk cId="3931677162" sldId="2147471732"/>
            <ac:grpSpMk id="10" creationId="{7DABCEAF-BC7E-34C4-ACF6-EA3F0E4BB672}"/>
          </ac:grpSpMkLst>
        </pc:grpChg>
        <pc:picChg chg="mod">
          <ac:chgData name="David Stewart" userId="40cffe60-b158-4416-946b-e9ac5816f94c" providerId="ADAL" clId="{A180A611-F74B-4D18-9230-C8D27835C68F}" dt="2025-01-15T14:50:18.775" v="407"/>
          <ac:picMkLst>
            <pc:docMk/>
            <pc:sldMk cId="3931677162" sldId="2147471732"/>
            <ac:picMk id="12" creationId="{73096981-9878-2F4E-238D-4F80B30B3682}"/>
          </ac:picMkLst>
        </pc:picChg>
      </pc:sldChg>
      <pc:sldMasterChg chg="delSldLayout">
        <pc:chgData name="David Stewart" userId="40cffe60-b158-4416-946b-e9ac5816f94c" providerId="ADAL" clId="{A180A611-F74B-4D18-9230-C8D27835C68F}" dt="2025-01-15T16:54:46.868" v="462" actId="47"/>
        <pc:sldMasterMkLst>
          <pc:docMk/>
          <pc:sldMasterMk cId="261135038" sldId="2147483648"/>
        </pc:sldMasterMkLst>
        <pc:sldLayoutChg chg="del">
          <pc:chgData name="David Stewart" userId="40cffe60-b158-4416-946b-e9ac5816f94c" providerId="ADAL" clId="{A180A611-F74B-4D18-9230-C8D27835C68F}" dt="2025-01-15T16:54:46.868" v="462" actId="47"/>
          <pc:sldLayoutMkLst>
            <pc:docMk/>
            <pc:sldMasterMk cId="261135038" sldId="2147483648"/>
            <pc:sldLayoutMk cId="2677219927" sldId="214748371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9F9641-6839-9001-8432-59A610A856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D354DDC-43AF-845F-647A-8D3D064FB4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28D632-21D5-4ED9-8348-796E61E19130}" type="datetimeFigureOut">
              <a:rPr lang="en-GB" smtClean="0"/>
              <a:t>24/02/2025</a:t>
            </a:fld>
            <a:endParaRPr lang="en-GB"/>
          </a:p>
        </p:txBody>
      </p:sp>
      <p:sp>
        <p:nvSpPr>
          <p:cNvPr id="4" name="Footer Placeholder 3">
            <a:extLst>
              <a:ext uri="{FF2B5EF4-FFF2-40B4-BE49-F238E27FC236}">
                <a16:creationId xmlns:a16="http://schemas.microsoft.com/office/drawing/2014/main" id="{37E0EB7F-E1F9-AEB4-C5EA-D7F39F9FA9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94D58D5-F1BB-12B5-14EA-392C64ED10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55E80B-8005-4224-9F6D-A55309DA70DB}" type="slidenum">
              <a:rPr lang="en-GB" smtClean="0"/>
              <a:t>‹#›</a:t>
            </a:fld>
            <a:endParaRPr lang="en-GB"/>
          </a:p>
        </p:txBody>
      </p:sp>
    </p:spTree>
    <p:extLst>
      <p:ext uri="{BB962C8B-B14F-4D97-AF65-F5344CB8AC3E}">
        <p14:creationId xmlns:p14="http://schemas.microsoft.com/office/powerpoint/2010/main" val="3520445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54F61-EEB4-46B2-A7E2-4520DEE85A64}" type="datetimeFigureOut">
              <a:rPr lang="en-GB" smtClean="0"/>
              <a:t>24/02/2025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7AAB2-0019-4156-B2C5-EBC3259D852C}" type="slidenum">
              <a:rPr lang="en-GB" smtClean="0"/>
              <a:t>‹#›</a:t>
            </a:fld>
            <a:endParaRPr lang="en-GB"/>
          </a:p>
        </p:txBody>
      </p:sp>
    </p:spTree>
    <p:extLst>
      <p:ext uri="{BB962C8B-B14F-4D97-AF65-F5344CB8AC3E}">
        <p14:creationId xmlns:p14="http://schemas.microsoft.com/office/powerpoint/2010/main" val="3163404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killsbuilder.org/universal-framework-steps/listening-step-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killsbuilder.org/universal-framework-steps/problem-solving-step-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killsbuilder.org/universal-framework-steps/listening-step-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killsbuilder.org/universal-framework-steps/listening-step-5"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skillsbuilder.org/universal-framework-steps/problem-solving-step-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killsbuilder.org/universal-framework-steps/listening-step-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killsbuilder.org/universal-framework-steps/listening-step-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t>Teacher Notes</a:t>
            </a:r>
            <a:endParaRPr lang="en-US" sz="1200" dirty="0"/>
          </a:p>
          <a:p>
            <a:pPr marL="0" lvl="0" indent="0" algn="l" rtl="0">
              <a:lnSpc>
                <a:spcPct val="100000"/>
              </a:lnSpc>
              <a:spcBef>
                <a:spcPts val="0"/>
              </a:spcBef>
              <a:spcAft>
                <a:spcPts val="0"/>
              </a:spcAft>
              <a:buSzPts val="1400"/>
              <a:buNone/>
            </a:pPr>
            <a:endParaRPr lang="en-US" sz="1200" u="sng" dirty="0"/>
          </a:p>
          <a:p>
            <a:pPr marL="0" lvl="0" indent="0" algn="l" rtl="0">
              <a:lnSpc>
                <a:spcPct val="100000"/>
              </a:lnSpc>
              <a:spcBef>
                <a:spcPts val="0"/>
              </a:spcBef>
              <a:spcAft>
                <a:spcPts val="0"/>
              </a:spcAft>
              <a:buSzPts val="1400"/>
              <a:buNone/>
            </a:pPr>
            <a:r>
              <a:rPr lang="en-US" sz="1200" b="1" u="none" dirty="0"/>
              <a:t>Week 2:</a:t>
            </a:r>
          </a:p>
          <a:p>
            <a:pPr marL="0" lvl="0" indent="0" algn="l" rtl="0">
              <a:lnSpc>
                <a:spcPct val="100000"/>
              </a:lnSpc>
              <a:spcBef>
                <a:spcPts val="0"/>
              </a:spcBef>
              <a:spcAft>
                <a:spcPts val="0"/>
              </a:spcAft>
              <a:buSzPts val="1400"/>
              <a:buNone/>
            </a:pPr>
            <a:endParaRPr lang="en-US" sz="1200" u="sng" dirty="0"/>
          </a:p>
          <a:p>
            <a:pPr marL="0" lvl="0" indent="0" algn="l" rtl="0">
              <a:lnSpc>
                <a:spcPct val="100000"/>
              </a:lnSpc>
              <a:spcBef>
                <a:spcPts val="0"/>
              </a:spcBef>
              <a:spcAft>
                <a:spcPts val="0"/>
              </a:spcAft>
              <a:buSzPts val="1400"/>
              <a:buNone/>
            </a:pPr>
            <a:r>
              <a:rPr lang="en-US" sz="1200" u="none" dirty="0"/>
              <a:t>This PowerPoint presentation provides…</a:t>
            </a:r>
            <a:br>
              <a:rPr lang="en-US" sz="1200" u="sng" dirty="0"/>
            </a:br>
            <a:endParaRPr lang="en-US" sz="1200" dirty="0"/>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A reminder of the tasks the pupils will need to think about and complete that week, together with a list of resources that will help them.</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An activity that is linked to the tasks for that week to help them to succeed.</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b="1" dirty="0"/>
              <a:t>Note: </a:t>
            </a:r>
            <a:r>
              <a:rPr lang="en-US" sz="1200" dirty="0"/>
              <a:t>Depending on how much time you have in advance of the challenge you may want to do some of the introductory activities earlier.</a:t>
            </a:r>
          </a:p>
          <a:p>
            <a:pPr marL="0" lvl="0" indent="0" algn="l" rtl="0">
              <a:lnSpc>
                <a:spcPct val="100000"/>
              </a:lnSpc>
              <a:spcBef>
                <a:spcPts val="0"/>
              </a:spcBef>
              <a:spcAft>
                <a:spcPts val="0"/>
              </a:spcAft>
              <a:buSzPts val="1400"/>
              <a:buNone/>
            </a:pPr>
            <a:endParaRPr lang="en-US" sz="1200" dirty="0"/>
          </a:p>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1</a:t>
            </a:fld>
            <a:endParaRPr lang="en-GB"/>
          </a:p>
        </p:txBody>
      </p:sp>
    </p:spTree>
    <p:extLst>
      <p:ext uri="{BB962C8B-B14F-4D97-AF65-F5344CB8AC3E}">
        <p14:creationId xmlns:p14="http://schemas.microsoft.com/office/powerpoint/2010/main" val="3165184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endParaRPr lang="en-GB" b="1" dirty="0"/>
          </a:p>
          <a:p>
            <a:r>
              <a:rPr lang="en-GB" b="0" dirty="0"/>
              <a:t>This slide reminds pupils of what they have achieved at the end of Week 2!</a:t>
            </a:r>
          </a:p>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10</a:t>
            </a:fld>
            <a:endParaRPr lang="en-GB"/>
          </a:p>
        </p:txBody>
      </p:sp>
    </p:spTree>
    <p:extLst>
      <p:ext uri="{BB962C8B-B14F-4D97-AF65-F5344CB8AC3E}">
        <p14:creationId xmlns:p14="http://schemas.microsoft.com/office/powerpoint/2010/main" val="3361061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11</a:t>
            </a:fld>
            <a:endParaRPr lang="en-GB"/>
          </a:p>
        </p:txBody>
      </p:sp>
    </p:spTree>
    <p:extLst>
      <p:ext uri="{BB962C8B-B14F-4D97-AF65-F5344CB8AC3E}">
        <p14:creationId xmlns:p14="http://schemas.microsoft.com/office/powerpoint/2010/main" val="125008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30BA9-09E0-C652-3F68-80B65E381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8630E-F47A-EE71-73B5-8AF5F8FE6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B4A36A-769B-8640-2EC1-A6341DBD4AA6}"/>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p>
          <a:p>
            <a:pPr marL="0" lvl="0" indent="0" algn="l" rtl="0">
              <a:spcBef>
                <a:spcPts val="0"/>
              </a:spcBef>
              <a:spcAft>
                <a:spcPts val="0"/>
              </a:spcAft>
              <a:buNone/>
            </a:pPr>
            <a:endParaRPr lang="en-US" b="1"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endParaRPr lang="en-US" b="1" dirty="0"/>
          </a:p>
          <a:p>
            <a:pPr marL="0" lvl="0" indent="0" algn="l" rtl="0">
              <a:spcBef>
                <a:spcPts val="0"/>
              </a:spcBef>
              <a:spcAft>
                <a:spcPts val="0"/>
              </a:spcAft>
              <a:buClr>
                <a:schemeClr val="dk1"/>
              </a:buClr>
              <a:buFont typeface="Arial"/>
              <a:buNone/>
            </a:pPr>
            <a:r>
              <a:rPr lang="en-US" i="1" dirty="0"/>
              <a:t>Listening - </a:t>
            </a:r>
            <a:r>
              <a:rPr lang="en-US" i="1" u="sng" dirty="0">
                <a:solidFill>
                  <a:schemeClr val="hlink"/>
                </a:solidFill>
                <a:hlinkClick r:id="rId3"/>
              </a:rPr>
              <a:t>Step 5: I listen to others and record important information as I do</a:t>
            </a:r>
            <a:endParaRPr lang="en-US" dirty="0"/>
          </a:p>
          <a:p>
            <a:pPr marL="0" lvl="0" indent="0" algn="l" rtl="0">
              <a:spcBef>
                <a:spcPts val="0"/>
              </a:spcBef>
              <a:spcAft>
                <a:spcPts val="0"/>
              </a:spcAft>
              <a:buClr>
                <a:schemeClr val="dk1"/>
              </a:buClr>
              <a:buFont typeface="Arial"/>
              <a:buNone/>
            </a:pPr>
            <a:r>
              <a:rPr lang="en-US" dirty="0"/>
              <a:t>Listening is the skill of receiving, retaining and processing information. Encourage students to listen to key words from the definitions and write these down. </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What causes you to lose focus and concentration? </a:t>
            </a:r>
          </a:p>
          <a:p>
            <a:pPr marL="171450" lvl="0" indent="-171450" algn="l" rtl="0">
              <a:spcBef>
                <a:spcPts val="0"/>
              </a:spcBef>
              <a:spcAft>
                <a:spcPts val="0"/>
              </a:spcAft>
              <a:buSzPts val="1100"/>
              <a:buFont typeface="Arial" panose="020B0604020202020204" pitchFamily="34" charset="0"/>
              <a:buChar char="•"/>
            </a:pPr>
            <a:endParaRPr lang="en-US" dirty="0"/>
          </a:p>
          <a:p>
            <a:pPr marL="0" marR="0" lvl="0" indent="0" algn="l" rtl="0">
              <a:lnSpc>
                <a:spcPct val="100000"/>
              </a:lnSpc>
              <a:spcBef>
                <a:spcPts val="0"/>
              </a:spcBef>
              <a:spcAft>
                <a:spcPts val="0"/>
              </a:spcAft>
              <a:buClr>
                <a:schemeClr val="dk1"/>
              </a:buClr>
              <a:buSzPts val="1200"/>
              <a:buFont typeface="Arial"/>
              <a:buNone/>
            </a:pPr>
            <a:r>
              <a:rPr lang="en-US" b="0" dirty="0"/>
              <a:t>When working through their workbook, </a:t>
            </a:r>
            <a:r>
              <a:rPr lang="en-US" b="0" dirty="0">
                <a:latin typeface="Arial"/>
                <a:ea typeface="Arial"/>
                <a:cs typeface="Arial"/>
                <a:sym typeface="Arial"/>
              </a:rPr>
              <a:t>pupils will come across some important words/terms they need to know.</a:t>
            </a:r>
            <a:endParaRPr lang="en-US" dirty="0"/>
          </a:p>
          <a:p>
            <a:pPr marL="0" marR="0" lvl="0" indent="0" algn="l" rtl="0">
              <a:lnSpc>
                <a:spcPct val="100000"/>
              </a:lnSpc>
              <a:spcBef>
                <a:spcPts val="0"/>
              </a:spcBef>
              <a:spcAft>
                <a:spcPts val="0"/>
              </a:spcAft>
              <a:buClr>
                <a:schemeClr val="dk1"/>
              </a:buClr>
              <a:buSzPts val="1200"/>
              <a:buFont typeface="Arial"/>
              <a:buNone/>
            </a:pPr>
            <a:r>
              <a:rPr lang="en-US" b="0" dirty="0"/>
              <a:t>If they see a word or term they are unsure of they can use their Fiver Word Guide for the meaning.</a:t>
            </a:r>
            <a:endParaRPr lang="en-US" dirty="0"/>
          </a:p>
          <a:p>
            <a:pPr marL="0" marR="0" lvl="0" indent="0" algn="l" rtl="0">
              <a:lnSpc>
                <a:spcPct val="100000"/>
              </a:lnSpc>
              <a:spcBef>
                <a:spcPts val="0"/>
              </a:spcBef>
              <a:spcAft>
                <a:spcPts val="0"/>
              </a:spcAft>
              <a:buClr>
                <a:schemeClr val="dk1"/>
              </a:buClr>
              <a:buSzPts val="1200"/>
              <a:buFont typeface="Arial"/>
              <a:buNone/>
            </a:pPr>
            <a:endParaRPr lang="en-US" b="0" dirty="0"/>
          </a:p>
          <a:p>
            <a:pPr marL="0" marR="0" lvl="0" indent="0" algn="l" rtl="0">
              <a:lnSpc>
                <a:spcPct val="100000"/>
              </a:lnSpc>
              <a:spcBef>
                <a:spcPts val="0"/>
              </a:spcBef>
              <a:spcAft>
                <a:spcPts val="0"/>
              </a:spcAft>
              <a:buClr>
                <a:schemeClr val="dk1"/>
              </a:buClr>
              <a:buSzPts val="1200"/>
              <a:buFont typeface="Arial"/>
              <a:buNone/>
            </a:pPr>
            <a:r>
              <a:rPr lang="en-US" dirty="0"/>
              <a:t>Kick off Week 2 with the three key terms (especially when creating their budget plan and shopping list).</a:t>
            </a:r>
            <a:endParaRPr lang="en-US" b="0" dirty="0"/>
          </a:p>
          <a:p>
            <a:pPr marL="0" lvl="0" indent="0" algn="l" rtl="0">
              <a:spcBef>
                <a:spcPts val="0"/>
              </a:spcBef>
              <a:spcAft>
                <a:spcPts val="0"/>
              </a:spcAft>
              <a:buNone/>
            </a:pPr>
            <a:r>
              <a:rPr lang="en-US" b="0" dirty="0"/>
              <a:t>Talk them through the meaning of </a:t>
            </a:r>
            <a:r>
              <a:rPr lang="en-US" b="1" dirty="0"/>
              <a:t>revenue</a:t>
            </a:r>
            <a:r>
              <a:rPr lang="en-US" b="0" dirty="0"/>
              <a:t>,</a:t>
            </a:r>
            <a:r>
              <a:rPr lang="en-US" b="1" dirty="0"/>
              <a:t> cost </a:t>
            </a:r>
            <a:r>
              <a:rPr lang="en-US" b="0" dirty="0"/>
              <a:t>and</a:t>
            </a:r>
            <a:r>
              <a:rPr lang="en-US" b="1" dirty="0"/>
              <a:t> profit </a:t>
            </a:r>
            <a:r>
              <a:rPr lang="en-US" b="0" dirty="0"/>
              <a:t>– this will help them complete the activity on the next slide.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endParaRPr lang="en-GB" dirty="0"/>
          </a:p>
        </p:txBody>
      </p:sp>
      <p:sp>
        <p:nvSpPr>
          <p:cNvPr id="4" name="Slide Number Placeholder 3">
            <a:extLst>
              <a:ext uri="{FF2B5EF4-FFF2-40B4-BE49-F238E27FC236}">
                <a16:creationId xmlns:a16="http://schemas.microsoft.com/office/drawing/2014/main" id="{EB526958-D87D-BDD1-5483-7EAAE56F94DE}"/>
              </a:ext>
            </a:extLst>
          </p:cNvPr>
          <p:cNvSpPr>
            <a:spLocks noGrp="1"/>
          </p:cNvSpPr>
          <p:nvPr>
            <p:ph type="sldNum" sz="quarter" idx="5"/>
          </p:nvPr>
        </p:nvSpPr>
        <p:spPr/>
        <p:txBody>
          <a:bodyPr/>
          <a:lstStyle/>
          <a:p>
            <a:fld id="{C507AAB2-0019-4156-B2C5-EBC3259D852C}" type="slidenum">
              <a:rPr lang="en-GB" smtClean="0"/>
              <a:t>2</a:t>
            </a:fld>
            <a:endParaRPr lang="en-GB"/>
          </a:p>
        </p:txBody>
      </p:sp>
    </p:spTree>
    <p:extLst>
      <p:ext uri="{BB962C8B-B14F-4D97-AF65-F5344CB8AC3E}">
        <p14:creationId xmlns:p14="http://schemas.microsoft.com/office/powerpoint/2010/main" val="240094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3CD2C-E785-C6FC-7707-E19D56AD3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216C9-5FAC-13F2-D4EC-D54CAD949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563DC9-8AA0-FC23-5A6D-9612256B38E5}"/>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endParaRPr lang="en-US" dirty="0"/>
          </a:p>
          <a:p>
            <a:pPr marL="0" lvl="0" indent="0" algn="l" rtl="0">
              <a:spcBef>
                <a:spcPts val="0"/>
              </a:spcBef>
              <a:spcAft>
                <a:spcPts val="0"/>
              </a:spcAft>
              <a:buNone/>
            </a:pPr>
            <a:endParaRPr lang="en-US" dirty="0"/>
          </a:p>
          <a:p>
            <a:pPr marL="0" lvl="0" indent="0" algn="l" rtl="0">
              <a:lnSpc>
                <a:spcPct val="120000"/>
              </a:lnSpc>
              <a:spcBef>
                <a:spcPts val="0"/>
              </a:spcBef>
              <a:spcAft>
                <a:spcPts val="0"/>
              </a:spcAft>
              <a:buNone/>
            </a:pPr>
            <a:r>
              <a:rPr lang="en-US" sz="1200" b="1" dirty="0">
                <a:latin typeface="Arial"/>
                <a:ea typeface="Arial"/>
                <a:cs typeface="Arial"/>
                <a:sym typeface="Arial"/>
              </a:rPr>
              <a:t>Quick Activity (5 minutes)</a:t>
            </a:r>
            <a:endParaRPr lang="en-US" dirty="0"/>
          </a:p>
          <a:p>
            <a:pPr marL="0" lvl="0" indent="0" algn="l" rtl="0">
              <a:lnSpc>
                <a:spcPct val="120000"/>
              </a:lnSpc>
              <a:spcBef>
                <a:spcPts val="0"/>
              </a:spcBef>
              <a:spcAft>
                <a:spcPts val="0"/>
              </a:spcAft>
              <a:buNone/>
            </a:pPr>
            <a:r>
              <a:rPr lang="en-US" sz="1200" b="0" dirty="0">
                <a:latin typeface="Arial"/>
                <a:ea typeface="Arial"/>
                <a:cs typeface="Arial"/>
                <a:sym typeface="Arial"/>
              </a:rPr>
              <a:t>Each of the three scenario’s appear on one mouse click. Discuss and figure out if it’s a cost, profit or revenue. Once you have allocated the term to each scenario click to show the correct answers.</a:t>
            </a:r>
            <a:endParaRPr lang="en-US" dirty="0"/>
          </a:p>
          <a:p>
            <a:pPr marL="0" lvl="0" indent="0" algn="l" rtl="0">
              <a:lnSpc>
                <a:spcPct val="120000"/>
              </a:lnSpc>
              <a:spcBef>
                <a:spcPts val="0"/>
              </a:spcBef>
              <a:spcAft>
                <a:spcPts val="0"/>
              </a:spcAft>
              <a:buNone/>
            </a:pPr>
            <a:endParaRPr lang="en-US" sz="1200" b="0" dirty="0">
              <a:latin typeface="Arial"/>
              <a:ea typeface="Arial"/>
              <a:cs typeface="Arial"/>
              <a:sym typeface="Arial"/>
            </a:endParaRPr>
          </a:p>
          <a:p>
            <a:pPr marL="0" lvl="0" indent="0" algn="l" rtl="0">
              <a:lnSpc>
                <a:spcPct val="120000"/>
              </a:lnSpc>
              <a:spcBef>
                <a:spcPts val="0"/>
              </a:spcBef>
              <a:spcAft>
                <a:spcPts val="0"/>
              </a:spcAft>
              <a:buNone/>
            </a:pPr>
            <a:r>
              <a:rPr lang="en-US" sz="1200" b="0" dirty="0">
                <a:latin typeface="Arial"/>
                <a:ea typeface="Arial"/>
                <a:cs typeface="Arial"/>
                <a:sym typeface="Arial"/>
              </a:rPr>
              <a:t>If your pupils are unsure, you can explain what they are.</a:t>
            </a:r>
            <a:endParaRPr lang="en-US" dirty="0"/>
          </a:p>
          <a:p>
            <a:pPr marL="0" lvl="0" indent="0" algn="l" rtl="0">
              <a:lnSpc>
                <a:spcPct val="120000"/>
              </a:lnSpc>
              <a:spcBef>
                <a:spcPts val="0"/>
              </a:spcBef>
              <a:spcAft>
                <a:spcPts val="0"/>
              </a:spcAft>
              <a:buNone/>
            </a:pPr>
            <a:endParaRPr lang="en-US" sz="1200" b="1" dirty="0">
              <a:latin typeface="Arial"/>
              <a:ea typeface="Arial"/>
              <a:cs typeface="Arial"/>
              <a:sym typeface="Arial"/>
            </a:endParaRPr>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endParaRPr lang="en-US" b="1" dirty="0"/>
          </a:p>
          <a:p>
            <a:pPr marL="0" lvl="0" indent="0" algn="l" rtl="0">
              <a:spcBef>
                <a:spcPts val="0"/>
              </a:spcBef>
              <a:spcAft>
                <a:spcPts val="0"/>
              </a:spcAft>
              <a:buClr>
                <a:schemeClr val="dk1"/>
              </a:buClr>
              <a:buFont typeface="Arial"/>
              <a:buNone/>
            </a:pPr>
            <a:r>
              <a:rPr lang="en-US" i="1" dirty="0"/>
              <a:t>Problem Solving - </a:t>
            </a:r>
            <a:r>
              <a:rPr lang="en-US" i="1" u="sng" dirty="0">
                <a:solidFill>
                  <a:schemeClr val="hlink"/>
                </a:solidFill>
                <a:hlinkClick r:id="rId3"/>
              </a:rPr>
              <a:t>Step 3: I complete tasks by finding information I need myself.</a:t>
            </a:r>
            <a:endParaRPr lang="en-US" i="1" dirty="0"/>
          </a:p>
          <a:p>
            <a:pPr marL="0" lvl="0" indent="0" algn="l" rtl="0">
              <a:spcBef>
                <a:spcPts val="0"/>
              </a:spcBef>
              <a:spcAft>
                <a:spcPts val="0"/>
              </a:spcAft>
              <a:buClr>
                <a:schemeClr val="dk1"/>
              </a:buClr>
              <a:buFont typeface="Arial"/>
              <a:buNone/>
            </a:pPr>
            <a:r>
              <a:rPr lang="en-US" dirty="0"/>
              <a:t>Problem solving is the ability to find a solution to a situation or challenge. Talk to students about further information they might need to find out when thinking about their branding. Do they need further examples? Do they want to look at what similar products or services have done? Get them to think about where they might find that information.</a:t>
            </a:r>
          </a:p>
          <a:p>
            <a:pPr marL="0" lvl="0" indent="0" algn="l" rtl="0">
              <a:spcBef>
                <a:spcPts val="0"/>
              </a:spcBef>
              <a:spcAft>
                <a:spcPts val="0"/>
              </a:spcAft>
              <a:buClr>
                <a:schemeClr val="dk1"/>
              </a:buClr>
              <a:buFont typeface="Arial"/>
              <a:buNone/>
            </a:pPr>
            <a:endParaRPr lang="en-US" sz="1200" dirty="0"/>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How can you use this information for your Fiver Business?</a:t>
            </a:r>
          </a:p>
        </p:txBody>
      </p:sp>
      <p:sp>
        <p:nvSpPr>
          <p:cNvPr id="4" name="Slide Number Placeholder 3">
            <a:extLst>
              <a:ext uri="{FF2B5EF4-FFF2-40B4-BE49-F238E27FC236}">
                <a16:creationId xmlns:a16="http://schemas.microsoft.com/office/drawing/2014/main" id="{57472CDA-08C1-4DEF-9BB6-1010481B381C}"/>
              </a:ext>
            </a:extLst>
          </p:cNvPr>
          <p:cNvSpPr>
            <a:spLocks noGrp="1"/>
          </p:cNvSpPr>
          <p:nvPr>
            <p:ph type="sldNum" sz="quarter" idx="5"/>
          </p:nvPr>
        </p:nvSpPr>
        <p:spPr/>
        <p:txBody>
          <a:bodyPr/>
          <a:lstStyle/>
          <a:p>
            <a:fld id="{C507AAB2-0019-4156-B2C5-EBC3259D852C}" type="slidenum">
              <a:rPr lang="en-GB" smtClean="0"/>
              <a:t>3</a:t>
            </a:fld>
            <a:endParaRPr lang="en-GB"/>
          </a:p>
        </p:txBody>
      </p:sp>
    </p:spTree>
    <p:extLst>
      <p:ext uri="{BB962C8B-B14F-4D97-AF65-F5344CB8AC3E}">
        <p14:creationId xmlns:p14="http://schemas.microsoft.com/office/powerpoint/2010/main" val="65346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06DB8-56F7-BF88-3895-D69F1A488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80D86-F448-EC2B-3B8D-740BD472A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BD33E-E5E9-0159-8B93-B6E22703DE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0" dirty="0"/>
              <a:t>This slide maps out what resources are available to pupils during Week 2.</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endParaRPr lang="en-GB" dirty="0"/>
          </a:p>
        </p:txBody>
      </p:sp>
      <p:sp>
        <p:nvSpPr>
          <p:cNvPr id="4" name="Slide Number Placeholder 3">
            <a:extLst>
              <a:ext uri="{FF2B5EF4-FFF2-40B4-BE49-F238E27FC236}">
                <a16:creationId xmlns:a16="http://schemas.microsoft.com/office/drawing/2014/main" id="{B3B9A510-275E-1991-ACAF-D3D130220F4B}"/>
              </a:ext>
            </a:extLst>
          </p:cNvPr>
          <p:cNvSpPr>
            <a:spLocks noGrp="1"/>
          </p:cNvSpPr>
          <p:nvPr>
            <p:ph type="sldNum" sz="quarter" idx="5"/>
          </p:nvPr>
        </p:nvSpPr>
        <p:spPr/>
        <p:txBody>
          <a:bodyPr/>
          <a:lstStyle/>
          <a:p>
            <a:fld id="{C507AAB2-0019-4156-B2C5-EBC3259D852C}" type="slidenum">
              <a:rPr lang="en-GB" smtClean="0"/>
              <a:t>4</a:t>
            </a:fld>
            <a:endParaRPr lang="en-GB"/>
          </a:p>
        </p:txBody>
      </p:sp>
    </p:spTree>
    <p:extLst>
      <p:ext uri="{BB962C8B-B14F-4D97-AF65-F5344CB8AC3E}">
        <p14:creationId xmlns:p14="http://schemas.microsoft.com/office/powerpoint/2010/main" val="1539914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449EE-A38C-50AF-BBC9-AAABF3F3F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30F3D-4003-1542-BFA3-9245DE4C3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8B530-5CA1-EC42-CF40-6C00589484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b="1" dirty="0"/>
              <a:t>Teacher Notes</a:t>
            </a:r>
          </a:p>
          <a:p>
            <a:pPr marL="0" lvl="0" indent="0" algn="l" rtl="0">
              <a:spcBef>
                <a:spcPts val="0"/>
              </a:spcBef>
              <a:spcAft>
                <a:spcPts val="0"/>
              </a:spcAft>
              <a:buClr>
                <a:schemeClr val="dk1"/>
              </a:buClr>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b="0" dirty="0"/>
              <a:t>Following the available resources for Week 2, this slide maps out what specifically pupils will need to do during Week 2.</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endParaRPr lang="en-US" b="1"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i="1" dirty="0"/>
              <a:t>Teamwork - </a:t>
            </a:r>
            <a:r>
              <a:rPr lang="en-US" i="1" u="sng" dirty="0">
                <a:solidFill>
                  <a:schemeClr val="hlink"/>
                </a:solidFill>
                <a:hlinkClick r:id="rId3"/>
              </a:rPr>
              <a:t>Step 4: I </a:t>
            </a:r>
            <a:r>
              <a:rPr lang="en-US" i="1" u="sng" dirty="0">
                <a:solidFill>
                  <a:schemeClr val="hlink"/>
                </a:solidFill>
              </a:rPr>
              <a:t>work well with others by supporting them if I can do so</a:t>
            </a:r>
          </a:p>
          <a:p>
            <a:pPr marL="0" lvl="0" indent="0" algn="l" rtl="0">
              <a:spcBef>
                <a:spcPts val="0"/>
              </a:spcBef>
              <a:spcAft>
                <a:spcPts val="0"/>
              </a:spcAft>
              <a:buClr>
                <a:schemeClr val="dk1"/>
              </a:buClr>
              <a:buFont typeface="Arial"/>
              <a:buNone/>
            </a:pPr>
            <a:r>
              <a:rPr lang="en-US" dirty="0"/>
              <a:t>Teamwork is the skill of working cooperatively with others towards achieving a shared goal. Explain that across the challenge students will need to support each other and discuss what this might look like and why it is important. Students could identify situations for this week’s task where they think they will need to support others.</a:t>
            </a:r>
          </a:p>
          <a:p>
            <a:pPr marL="0" lvl="0" indent="0" algn="l" rtl="0">
              <a:spcBef>
                <a:spcPts val="0"/>
              </a:spcBef>
              <a:spcAft>
                <a:spcPts val="0"/>
              </a:spcAft>
              <a:buSzPts val="1100"/>
              <a:buNone/>
            </a:pPr>
            <a:endParaRPr lang="en-US" dirty="0"/>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What does it mean to support other people?</a:t>
            </a:r>
          </a:p>
        </p:txBody>
      </p:sp>
      <p:sp>
        <p:nvSpPr>
          <p:cNvPr id="4" name="Slide Number Placeholder 3">
            <a:extLst>
              <a:ext uri="{FF2B5EF4-FFF2-40B4-BE49-F238E27FC236}">
                <a16:creationId xmlns:a16="http://schemas.microsoft.com/office/drawing/2014/main" id="{94422EB7-8A14-1F95-F6C6-AD9712D2CF69}"/>
              </a:ext>
            </a:extLst>
          </p:cNvPr>
          <p:cNvSpPr>
            <a:spLocks noGrp="1"/>
          </p:cNvSpPr>
          <p:nvPr>
            <p:ph type="sldNum" sz="quarter" idx="5"/>
          </p:nvPr>
        </p:nvSpPr>
        <p:spPr/>
        <p:txBody>
          <a:bodyPr/>
          <a:lstStyle/>
          <a:p>
            <a:fld id="{C507AAB2-0019-4156-B2C5-EBC3259D852C}" type="slidenum">
              <a:rPr lang="en-GB" smtClean="0"/>
              <a:t>5</a:t>
            </a:fld>
            <a:endParaRPr lang="en-GB"/>
          </a:p>
        </p:txBody>
      </p:sp>
    </p:spTree>
    <p:extLst>
      <p:ext uri="{BB962C8B-B14F-4D97-AF65-F5344CB8AC3E}">
        <p14:creationId xmlns:p14="http://schemas.microsoft.com/office/powerpoint/2010/main" val="2243493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35183-54E0-1CF8-4930-D4B283865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34977-4628-A546-3BFC-2A0D08B09D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85C227-2819-DAE3-4EC3-AE81AC3BD2E1}"/>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Children will need to complete their business plan and begin to think about their budget. This will help them to plan their </a:t>
            </a:r>
            <a:r>
              <a:rPr lang="en-US"/>
              <a:t>sales posters </a:t>
            </a:r>
            <a:r>
              <a:rPr lang="en-US" dirty="0"/>
              <a:t>and to enter the competition at the end of Week 3.</a:t>
            </a:r>
          </a:p>
          <a:p>
            <a:pPr marL="0" lvl="0" indent="0" algn="l" rtl="0">
              <a:spcBef>
                <a:spcPts val="0"/>
              </a:spcBef>
              <a:spcAft>
                <a:spcPts val="0"/>
              </a:spcAft>
              <a:buNone/>
            </a:pPr>
            <a:endParaRPr lang="en-US"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endParaRPr lang="en-US" b="1"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i="1" dirty="0"/>
              <a:t>Aiming High - </a:t>
            </a:r>
            <a:r>
              <a:rPr lang="en-US" i="1" u="sng" dirty="0">
                <a:solidFill>
                  <a:schemeClr val="hlink"/>
                </a:solidFill>
                <a:hlinkClick r:id="rId3"/>
              </a:rPr>
              <a:t>Step 4: I </a:t>
            </a:r>
            <a:r>
              <a:rPr lang="en-US" i="1" u="sng" dirty="0">
                <a:solidFill>
                  <a:schemeClr val="hlink"/>
                </a:solidFill>
              </a:rPr>
              <a:t>work with a positive approach to new challenges</a:t>
            </a:r>
          </a:p>
          <a:p>
            <a:pPr marL="0" lvl="0" indent="0" algn="l" rtl="0">
              <a:spcBef>
                <a:spcPts val="0"/>
              </a:spcBef>
              <a:spcAft>
                <a:spcPts val="0"/>
              </a:spcAft>
              <a:buNone/>
            </a:pPr>
            <a:r>
              <a:rPr lang="en-US" dirty="0"/>
              <a:t>Aiming High is the ability to set clear, tangible goals and devise a robust route to achieving them. Explain to students that they will undoubtedly encounter challenges across the project but that it’s important to have a positive attitude to new challenges. Students could talk about why they think it is necessary to do this.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How can we set a realistic challenge</a:t>
            </a:r>
            <a:r>
              <a:rPr lang="en-GB" i="1" dirty="0"/>
              <a:t>? </a:t>
            </a:r>
          </a:p>
          <a:p>
            <a:pPr marL="171450" lvl="0" indent="-171450" algn="l" rtl="0">
              <a:spcBef>
                <a:spcPts val="0"/>
              </a:spcBef>
              <a:spcAft>
                <a:spcPts val="0"/>
              </a:spcAft>
              <a:buSzPts val="1100"/>
              <a:buFont typeface="Arial" panose="020B0604020202020204" pitchFamily="34" charset="0"/>
              <a:buChar char="•"/>
            </a:pPr>
            <a:endParaRPr lang="en-GB" i="1" dirty="0"/>
          </a:p>
          <a:p>
            <a:pPr marL="0" lvl="0" indent="0" algn="l" rtl="0">
              <a:spcBef>
                <a:spcPts val="0"/>
              </a:spcBef>
              <a:spcAft>
                <a:spcPts val="0"/>
              </a:spcAft>
              <a:buClr>
                <a:schemeClr val="dk1"/>
              </a:buClr>
              <a:buFont typeface="Arial"/>
              <a:buNone/>
            </a:pPr>
            <a:r>
              <a:rPr lang="en-US" i="1" dirty="0"/>
              <a:t>Problem Solving - </a:t>
            </a:r>
            <a:r>
              <a:rPr lang="en-US" i="1" u="sng" dirty="0">
                <a:solidFill>
                  <a:schemeClr val="hlink"/>
                </a:solidFill>
                <a:hlinkClick r:id="rId4"/>
              </a:rPr>
              <a:t>Step 3: I complete tasks by finding information I need myself.</a:t>
            </a:r>
            <a:endParaRPr lang="en-US" i="1" dirty="0"/>
          </a:p>
          <a:p>
            <a:pPr marL="0" lvl="0" indent="0" algn="l" rtl="0">
              <a:spcBef>
                <a:spcPts val="0"/>
              </a:spcBef>
              <a:spcAft>
                <a:spcPts val="0"/>
              </a:spcAft>
              <a:buClr>
                <a:schemeClr val="dk1"/>
              </a:buClr>
              <a:buFont typeface="Arial"/>
              <a:buNone/>
            </a:pPr>
            <a:r>
              <a:rPr lang="en-US" dirty="0"/>
              <a:t>Problem solving is the ability to find a solution to a situation or challenge. Talk to students about further information they might need to find out when thinking about their branding. Do they need further examples? Do they want to look at what similar products or services have done? Get them to think about where they might find that information.</a:t>
            </a:r>
            <a:endParaRPr lang="en-US" sz="1200"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When might we need additional information to solve a problem?</a:t>
            </a:r>
            <a:endParaRPr lang="en-GB" i="1" dirty="0"/>
          </a:p>
        </p:txBody>
      </p:sp>
      <p:sp>
        <p:nvSpPr>
          <p:cNvPr id="4" name="Slide Number Placeholder 3">
            <a:extLst>
              <a:ext uri="{FF2B5EF4-FFF2-40B4-BE49-F238E27FC236}">
                <a16:creationId xmlns:a16="http://schemas.microsoft.com/office/drawing/2014/main" id="{4A8121BA-F467-616F-3778-07D88E66F778}"/>
              </a:ext>
            </a:extLst>
          </p:cNvPr>
          <p:cNvSpPr>
            <a:spLocks noGrp="1"/>
          </p:cNvSpPr>
          <p:nvPr>
            <p:ph type="sldNum" sz="quarter" idx="5"/>
          </p:nvPr>
        </p:nvSpPr>
        <p:spPr/>
        <p:txBody>
          <a:bodyPr/>
          <a:lstStyle/>
          <a:p>
            <a:fld id="{C507AAB2-0019-4156-B2C5-EBC3259D852C}" type="slidenum">
              <a:rPr lang="en-GB" smtClean="0"/>
              <a:t>6</a:t>
            </a:fld>
            <a:endParaRPr lang="en-GB"/>
          </a:p>
        </p:txBody>
      </p:sp>
    </p:spTree>
    <p:extLst>
      <p:ext uri="{BB962C8B-B14F-4D97-AF65-F5344CB8AC3E}">
        <p14:creationId xmlns:p14="http://schemas.microsoft.com/office/powerpoint/2010/main" val="26642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1DBAB-CDC3-EF69-DD5B-636B1B3ED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DC269-1AA5-F77B-FDB2-AAB83F02A7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46933E-5D6C-2C9B-AF75-67AF3ABFF4F3}"/>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endParaRPr lang="en-US" dirty="0"/>
          </a:p>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Arial"/>
              <a:buNone/>
            </a:pPr>
            <a:r>
              <a:rPr lang="en-US" b="0" dirty="0"/>
              <a:t>This slide reminds pupils to plan their budgets carefully, so they don’t overspend. </a:t>
            </a:r>
          </a:p>
          <a:p>
            <a:pPr marL="0" marR="0" lvl="0" indent="0" algn="l" rtl="0">
              <a:lnSpc>
                <a:spcPct val="100000"/>
              </a:lnSpc>
              <a:spcBef>
                <a:spcPts val="0"/>
              </a:spcBef>
              <a:spcAft>
                <a:spcPts val="0"/>
              </a:spcAft>
              <a:buClr>
                <a:schemeClr val="dk1"/>
              </a:buClr>
              <a:buSzPts val="1200"/>
              <a:buFont typeface="Arial"/>
              <a:buNone/>
            </a:pPr>
            <a:r>
              <a:rPr lang="en-US" b="0" dirty="0"/>
              <a:t>With the guidance of their Workbooks, they will need to calculate how much budget they have, and they will need to research and allocate how much they will spend on materials to create their product. </a:t>
            </a:r>
          </a:p>
          <a:p>
            <a:pPr marL="0" marR="0" lvl="0" indent="0" algn="l" rtl="0">
              <a:lnSpc>
                <a:spcPct val="100000"/>
              </a:lnSpc>
              <a:spcBef>
                <a:spcPts val="0"/>
              </a:spcBef>
              <a:spcAft>
                <a:spcPts val="0"/>
              </a:spcAft>
              <a:buClr>
                <a:schemeClr val="dk1"/>
              </a:buClr>
              <a:buSzPts val="1200"/>
              <a:buFont typeface="Arial"/>
              <a:buNone/>
            </a:pPr>
            <a:r>
              <a:rPr lang="en-US" b="0" dirty="0"/>
              <a:t>They will then need to workout how many products they need to sell to recover their expenditure costs. </a:t>
            </a:r>
            <a:endParaRPr lang="en-US" dirty="0"/>
          </a:p>
          <a:p>
            <a:endParaRPr lang="en-GB"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endParaRPr lang="en-US" b="1"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i="1" dirty="0"/>
              <a:t>Aiming High - </a:t>
            </a:r>
            <a:r>
              <a:rPr lang="en-US" i="1" u="sng" dirty="0">
                <a:solidFill>
                  <a:schemeClr val="hlink"/>
                </a:solidFill>
                <a:hlinkClick r:id="rId3"/>
              </a:rPr>
              <a:t>Step 4: I </a:t>
            </a:r>
            <a:r>
              <a:rPr lang="en-US" i="1" u="sng" dirty="0">
                <a:solidFill>
                  <a:schemeClr val="hlink"/>
                </a:solidFill>
              </a:rPr>
              <a:t>work with a positive approach to new challenges</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What can we learn from taking on new challenges?</a:t>
            </a:r>
            <a:endParaRPr lang="en-GB" i="1" dirty="0"/>
          </a:p>
        </p:txBody>
      </p:sp>
      <p:sp>
        <p:nvSpPr>
          <p:cNvPr id="4" name="Slide Number Placeholder 3">
            <a:extLst>
              <a:ext uri="{FF2B5EF4-FFF2-40B4-BE49-F238E27FC236}">
                <a16:creationId xmlns:a16="http://schemas.microsoft.com/office/drawing/2014/main" id="{5F04EEF0-079A-2FB6-4F46-7A42E9F6B3E1}"/>
              </a:ext>
            </a:extLst>
          </p:cNvPr>
          <p:cNvSpPr>
            <a:spLocks noGrp="1"/>
          </p:cNvSpPr>
          <p:nvPr>
            <p:ph type="sldNum" sz="quarter" idx="5"/>
          </p:nvPr>
        </p:nvSpPr>
        <p:spPr/>
        <p:txBody>
          <a:bodyPr/>
          <a:lstStyle/>
          <a:p>
            <a:fld id="{C507AAB2-0019-4156-B2C5-EBC3259D852C}" type="slidenum">
              <a:rPr lang="en-GB" smtClean="0"/>
              <a:t>7</a:t>
            </a:fld>
            <a:endParaRPr lang="en-GB"/>
          </a:p>
        </p:txBody>
      </p:sp>
    </p:spTree>
    <p:extLst>
      <p:ext uri="{BB962C8B-B14F-4D97-AF65-F5344CB8AC3E}">
        <p14:creationId xmlns:p14="http://schemas.microsoft.com/office/powerpoint/2010/main" val="1696291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032A5-3C80-D1E7-6B93-745C86430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B6172-F1CD-2A13-BA99-5856EC214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7D4A1-66D8-1061-D1A0-8C20ADB9470C}"/>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endParaRPr lang="en-US" dirty="0"/>
          </a:p>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Arial"/>
              <a:buNone/>
            </a:pPr>
            <a:r>
              <a:rPr lang="en-US" b="0" dirty="0"/>
              <a:t>This slide will help pupils to prepare their sales posters. How will they sell their business in just 60 seconds?</a:t>
            </a:r>
          </a:p>
          <a:p>
            <a:pPr marL="0" marR="0" lvl="0" indent="0" algn="l" rtl="0">
              <a:lnSpc>
                <a:spcPct val="100000"/>
              </a:lnSpc>
              <a:spcBef>
                <a:spcPts val="0"/>
              </a:spcBef>
              <a:spcAft>
                <a:spcPts val="0"/>
              </a:spcAft>
              <a:buClr>
                <a:schemeClr val="dk1"/>
              </a:buClr>
              <a:buSzPts val="1200"/>
              <a:buFont typeface="Arial"/>
              <a:buNone/>
            </a:pPr>
            <a:endParaRPr lang="en-US" b="0"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endParaRPr lang="en-US" b="1"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i="1" dirty="0"/>
              <a:t>Teamwork - </a:t>
            </a:r>
            <a:r>
              <a:rPr lang="en-US" i="1" u="sng" dirty="0">
                <a:solidFill>
                  <a:schemeClr val="hlink"/>
                </a:solidFill>
                <a:hlinkClick r:id="rId3"/>
              </a:rPr>
              <a:t>Step 4: I </a:t>
            </a:r>
            <a:r>
              <a:rPr lang="en-US" i="1" u="sng" dirty="0">
                <a:solidFill>
                  <a:schemeClr val="hlink"/>
                </a:solidFill>
              </a:rPr>
              <a:t>work well with others by supporting them if I can do so</a:t>
            </a:r>
            <a:endParaRPr lang="en-US" b="1" dirty="0"/>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Why is it important to try to support other people?</a:t>
            </a:r>
            <a:endParaRPr lang="en-US" b="1" i="1" dirty="0"/>
          </a:p>
          <a:p>
            <a:pPr marL="0" marR="0" lvl="0" indent="0" algn="l" rtl="0">
              <a:lnSpc>
                <a:spcPct val="100000"/>
              </a:lnSpc>
              <a:spcBef>
                <a:spcPts val="0"/>
              </a:spcBef>
              <a:spcAft>
                <a:spcPts val="0"/>
              </a:spcAft>
              <a:buClr>
                <a:schemeClr val="dk1"/>
              </a:buClr>
              <a:buSzPts val="1200"/>
              <a:buFont typeface="Arial"/>
              <a:buNone/>
            </a:pPr>
            <a:endParaRPr lang="en-US" dirty="0"/>
          </a:p>
        </p:txBody>
      </p:sp>
      <p:sp>
        <p:nvSpPr>
          <p:cNvPr id="4" name="Slide Number Placeholder 3">
            <a:extLst>
              <a:ext uri="{FF2B5EF4-FFF2-40B4-BE49-F238E27FC236}">
                <a16:creationId xmlns:a16="http://schemas.microsoft.com/office/drawing/2014/main" id="{1C1C0816-0004-3D3F-DECF-333FC2CD72D1}"/>
              </a:ext>
            </a:extLst>
          </p:cNvPr>
          <p:cNvSpPr>
            <a:spLocks noGrp="1"/>
          </p:cNvSpPr>
          <p:nvPr>
            <p:ph type="sldNum" sz="quarter" idx="5"/>
          </p:nvPr>
        </p:nvSpPr>
        <p:spPr/>
        <p:txBody>
          <a:bodyPr/>
          <a:lstStyle/>
          <a:p>
            <a:fld id="{C507AAB2-0019-4156-B2C5-EBC3259D852C}" type="slidenum">
              <a:rPr lang="en-GB" smtClean="0"/>
              <a:t>8</a:t>
            </a:fld>
            <a:endParaRPr lang="en-GB"/>
          </a:p>
        </p:txBody>
      </p:sp>
    </p:spTree>
    <p:extLst>
      <p:ext uri="{BB962C8B-B14F-4D97-AF65-F5344CB8AC3E}">
        <p14:creationId xmlns:p14="http://schemas.microsoft.com/office/powerpoint/2010/main" val="390160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30BA9-09E0-C652-3F68-80B65E381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8630E-F47A-EE71-73B5-8AF5F8FE6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B4A36A-769B-8640-2EC1-A6341DBD4AA6}"/>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endParaRPr lang="en-US" dirty="0"/>
          </a:p>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Arial"/>
              <a:buNone/>
            </a:pPr>
            <a:r>
              <a:rPr lang="en-US" b="0" dirty="0"/>
              <a:t>This slide will help pupils to prepare their sales posters. How will they sell the idea of their business?</a:t>
            </a:r>
          </a:p>
          <a:p>
            <a:pPr marL="0" marR="0" lvl="0" indent="0" algn="l" rtl="0">
              <a:lnSpc>
                <a:spcPct val="100000"/>
              </a:lnSpc>
              <a:spcBef>
                <a:spcPts val="0"/>
              </a:spcBef>
              <a:spcAft>
                <a:spcPts val="0"/>
              </a:spcAft>
              <a:buClr>
                <a:schemeClr val="dk1"/>
              </a:buClr>
              <a:buSzPts val="1200"/>
              <a:buFont typeface="Arial"/>
              <a:buNone/>
            </a:pPr>
            <a:endParaRPr lang="en-US" dirty="0"/>
          </a:p>
        </p:txBody>
      </p:sp>
      <p:sp>
        <p:nvSpPr>
          <p:cNvPr id="4" name="Slide Number Placeholder 3">
            <a:extLst>
              <a:ext uri="{FF2B5EF4-FFF2-40B4-BE49-F238E27FC236}">
                <a16:creationId xmlns:a16="http://schemas.microsoft.com/office/drawing/2014/main" id="{EB526958-D87D-BDD1-5483-7EAAE56F94DE}"/>
              </a:ext>
            </a:extLst>
          </p:cNvPr>
          <p:cNvSpPr>
            <a:spLocks noGrp="1"/>
          </p:cNvSpPr>
          <p:nvPr>
            <p:ph type="sldNum" sz="quarter" idx="5"/>
          </p:nvPr>
        </p:nvSpPr>
        <p:spPr/>
        <p:txBody>
          <a:bodyPr/>
          <a:lstStyle/>
          <a:p>
            <a:fld id="{C507AAB2-0019-4156-B2C5-EBC3259D852C}" type="slidenum">
              <a:rPr lang="en-GB" smtClean="0"/>
              <a:t>9</a:t>
            </a:fld>
            <a:endParaRPr lang="en-GB"/>
          </a:p>
        </p:txBody>
      </p:sp>
    </p:spTree>
    <p:extLst>
      <p:ext uri="{BB962C8B-B14F-4D97-AF65-F5344CB8AC3E}">
        <p14:creationId xmlns:p14="http://schemas.microsoft.com/office/powerpoint/2010/main" val="2400945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2.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Section Break">
    <p:bg>
      <p:bgRef idx="1001">
        <a:schemeClr val="bg1"/>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774ED51C-726A-A432-5BD4-B5756263793B}"/>
              </a:ext>
            </a:extLst>
          </p:cNvPr>
          <p:cNvSpPr>
            <a:spLocks/>
          </p:cNvSpPr>
          <p:nvPr userDrawn="1"/>
        </p:nvSpPr>
        <p:spPr>
          <a:xfrm>
            <a:off x="0" y="-1"/>
            <a:ext cx="12192000" cy="56043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A1BA5102-595B-ADCF-E752-222B2858A481}"/>
              </a:ext>
            </a:extLst>
          </p:cNvPr>
          <p:cNvSpPr>
            <a:spLocks noGrp="1"/>
          </p:cNvSpPr>
          <p:nvPr>
            <p:ph type="body" sz="quarter" idx="10" hasCustomPrompt="1"/>
          </p:nvPr>
        </p:nvSpPr>
        <p:spPr>
          <a:xfrm>
            <a:off x="2143125" y="2350539"/>
            <a:ext cx="7905750" cy="1255787"/>
          </a:xfrm>
          <a:prstGeom prst="rect">
            <a:avLst/>
          </a:prstGeom>
        </p:spPr>
        <p:txBody>
          <a:bodyPr/>
          <a:lstStyle>
            <a:lvl1pPr marL="0" indent="0" algn="ctr">
              <a:buNone/>
              <a:defRPr sz="8800" b="1" i="0">
                <a:latin typeface="+mj-lt"/>
              </a:defRPr>
            </a:lvl1pPr>
          </a:lstStyle>
          <a:p>
            <a:pPr lvl="0"/>
            <a:r>
              <a:rPr lang="en-US"/>
              <a:t>TITLE</a:t>
            </a:r>
          </a:p>
        </p:txBody>
      </p:sp>
      <p:sp>
        <p:nvSpPr>
          <p:cNvPr id="3" name="Text">
            <a:extLst>
              <a:ext uri="{FF2B5EF4-FFF2-40B4-BE49-F238E27FC236}">
                <a16:creationId xmlns:a16="http://schemas.microsoft.com/office/drawing/2014/main" id="{F2A1BD8E-D05F-7714-86C0-8C75B878BFC6}"/>
              </a:ext>
            </a:extLst>
          </p:cNvPr>
          <p:cNvSpPr>
            <a:spLocks noGrp="1"/>
          </p:cNvSpPr>
          <p:nvPr>
            <p:ph type="body" sz="quarter" idx="11" hasCustomPrompt="1"/>
          </p:nvPr>
        </p:nvSpPr>
        <p:spPr>
          <a:xfrm>
            <a:off x="2143125" y="3682926"/>
            <a:ext cx="7905749" cy="376327"/>
          </a:xfrm>
          <a:prstGeom prst="rect">
            <a:avLst/>
          </a:prstGeom>
        </p:spPr>
        <p:txBody>
          <a:bodyPr anchor="ctr"/>
          <a:lstStyle>
            <a:lvl1pPr marL="0" indent="0" algn="ctr">
              <a:buNone/>
              <a:defRPr sz="2000" i="0">
                <a:latin typeface="+mn-lt"/>
              </a:defRPr>
            </a:lvl1pPr>
          </a:lstStyle>
          <a:p>
            <a:pPr lvl="0"/>
            <a:r>
              <a:rPr lang="en-US"/>
              <a:t>Subtitle</a:t>
            </a:r>
          </a:p>
        </p:txBody>
      </p:sp>
      <p:pic>
        <p:nvPicPr>
          <p:cNvPr id="6" name="YE Logo">
            <a:extLst>
              <a:ext uri="{FF2B5EF4-FFF2-40B4-BE49-F238E27FC236}">
                <a16:creationId xmlns:a16="http://schemas.microsoft.com/office/drawing/2014/main" id="{658105A3-0422-B848-44EF-22940F94C23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048876" y="5680986"/>
            <a:ext cx="2103594" cy="1151064"/>
          </a:xfrm>
          <a:prstGeom prst="rect">
            <a:avLst/>
          </a:prstGeom>
        </p:spPr>
      </p:pic>
    </p:spTree>
    <p:extLst>
      <p:ext uri="{BB962C8B-B14F-4D97-AF65-F5344CB8AC3E}">
        <p14:creationId xmlns:p14="http://schemas.microsoft.com/office/powerpoint/2010/main" val="628561612"/>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7">
    <p:bg>
      <p:bgPr>
        <a:solidFill>
          <a:srgbClr val="BBD15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FC6D11-46BE-7542-8DA4-F93D1039D70F}"/>
              </a:ext>
            </a:extLst>
          </p:cNvPr>
          <p:cNvSpPr txBox="1"/>
          <p:nvPr userDrawn="1"/>
        </p:nvSpPr>
        <p:spPr>
          <a:xfrm>
            <a:off x="7611762" y="4683211"/>
            <a:ext cx="184731" cy="369332"/>
          </a:xfrm>
          <a:prstGeom prst="rect">
            <a:avLst/>
          </a:prstGeom>
          <a:noFill/>
        </p:spPr>
        <p:txBody>
          <a:bodyPr wrap="none" rtlCol="0">
            <a:spAutoFit/>
          </a:bodyPr>
          <a:lstStyle/>
          <a:p>
            <a:endParaRPr lang="en-US" dirty="0"/>
          </a:p>
        </p:txBody>
      </p:sp>
      <p:sp>
        <p:nvSpPr>
          <p:cNvPr id="6" name="Title 10">
            <a:extLst>
              <a:ext uri="{FF2B5EF4-FFF2-40B4-BE49-F238E27FC236}">
                <a16:creationId xmlns:a16="http://schemas.microsoft.com/office/drawing/2014/main" id="{5A0DA9C3-B5FC-74D0-BB2B-D8FADA008B51}"/>
              </a:ext>
            </a:extLst>
          </p:cNvPr>
          <p:cNvSpPr>
            <a:spLocks noGrp="1"/>
          </p:cNvSpPr>
          <p:nvPr>
            <p:ph type="title" hasCustomPrompt="1"/>
          </p:nvPr>
        </p:nvSpPr>
        <p:spPr>
          <a:xfrm>
            <a:off x="6024448" y="2668400"/>
            <a:ext cx="5735752" cy="1725520"/>
          </a:xfrm>
        </p:spPr>
        <p:txBody>
          <a:bodyPr tIns="91440" bIns="91440" anchor="ctr" anchorCtr="0">
            <a:noAutofit/>
          </a:bodyPr>
          <a:lstStyle>
            <a:lvl1pPr>
              <a:lnSpc>
                <a:spcPct val="100000"/>
              </a:lnSpc>
              <a:defRPr sz="5000" b="1" i="0" cap="none" baseline="0">
                <a:solidFill>
                  <a:srgbClr val="22404D"/>
                </a:solidFill>
                <a:latin typeface="Montserrat ExtraBold" pitchFamily="2" charset="77"/>
              </a:defRPr>
            </a:lvl1pPr>
          </a:lstStyle>
          <a:p>
            <a:r>
              <a:rPr lang="en-US" dirty="0"/>
              <a:t>Title</a:t>
            </a:r>
          </a:p>
        </p:txBody>
      </p:sp>
      <p:sp>
        <p:nvSpPr>
          <p:cNvPr id="7" name="Text Placeholder 12">
            <a:extLst>
              <a:ext uri="{FF2B5EF4-FFF2-40B4-BE49-F238E27FC236}">
                <a16:creationId xmlns:a16="http://schemas.microsoft.com/office/drawing/2014/main" id="{95C06A50-D9E6-4290-26BE-04AC1681C596}"/>
              </a:ext>
            </a:extLst>
          </p:cNvPr>
          <p:cNvSpPr>
            <a:spLocks noGrp="1"/>
          </p:cNvSpPr>
          <p:nvPr>
            <p:ph type="body" sz="quarter" idx="10" hasCustomPrompt="1"/>
          </p:nvPr>
        </p:nvSpPr>
        <p:spPr>
          <a:xfrm>
            <a:off x="6024448" y="4597486"/>
            <a:ext cx="5735752" cy="1942462"/>
          </a:xfrm>
        </p:spPr>
        <p:txBody>
          <a:bodyPr>
            <a:normAutofit/>
          </a:bodyPr>
          <a:lstStyle>
            <a:lvl1pPr marL="0" indent="0">
              <a:buNone/>
              <a:defRPr sz="1400" b="0" i="0">
                <a:solidFill>
                  <a:srgbClr val="22404D"/>
                </a:solidFill>
                <a:latin typeface="Montserrat Medium" pitchFamily="2" charset="77"/>
                <a:ea typeface="Roboto" panose="02000000000000000000" pitchFamily="2" charset="0"/>
                <a:cs typeface="Calibri" panose="020F0502020204030204" pitchFamily="34" charset="0"/>
              </a:defRPr>
            </a:lvl1pPr>
          </a:lstStyle>
          <a:p>
            <a:pPr lvl="0"/>
            <a:r>
              <a:rPr lang="en-US" dirty="0"/>
              <a:t>Subtitle</a:t>
            </a:r>
          </a:p>
        </p:txBody>
      </p:sp>
      <p:pic>
        <p:nvPicPr>
          <p:cNvPr id="5" name="Picture 4" hidden="1">
            <a:extLst>
              <a:ext uri="{FF2B5EF4-FFF2-40B4-BE49-F238E27FC236}">
                <a16:creationId xmlns:a16="http://schemas.microsoft.com/office/drawing/2014/main" id="{8CD89AF2-18D6-3B66-3421-398E326C62EF}"/>
              </a:ext>
            </a:extLst>
          </p:cNvPr>
          <p:cNvPicPr>
            <a:picLocks/>
          </p:cNvPicPr>
          <p:nvPr userDrawn="1"/>
        </p:nvPicPr>
        <p:blipFill>
          <a:blip r:embed="rId2"/>
          <a:stretch>
            <a:fillRect/>
          </a:stretch>
        </p:blipFill>
        <p:spPr>
          <a:xfrm>
            <a:off x="0" y="0"/>
            <a:ext cx="5486400" cy="6858000"/>
          </a:xfrm>
          <a:prstGeom prst="rect">
            <a:avLst/>
          </a:prstGeom>
        </p:spPr>
      </p:pic>
    </p:spTree>
    <p:extLst>
      <p:ext uri="{BB962C8B-B14F-4D97-AF65-F5344CB8AC3E}">
        <p14:creationId xmlns:p14="http://schemas.microsoft.com/office/powerpoint/2010/main" val="265979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New Section Slide-7">
    <p:bg>
      <p:bgPr>
        <a:solidFill>
          <a:srgbClr val="BBD153"/>
        </a:soli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81F89483-5940-ADE0-61FD-6D7DD91C40D7}"/>
              </a:ext>
            </a:extLst>
          </p:cNvPr>
          <p:cNvSpPr>
            <a:spLocks noGrp="1"/>
          </p:cNvSpPr>
          <p:nvPr>
            <p:ph type="title" hasCustomPrompt="1"/>
          </p:nvPr>
        </p:nvSpPr>
        <p:spPr>
          <a:xfrm>
            <a:off x="651750" y="772581"/>
            <a:ext cx="11070858" cy="605665"/>
          </a:xfrm>
        </p:spPr>
        <p:txBody>
          <a:bodyPr>
            <a:noAutofit/>
          </a:bodyPr>
          <a:lstStyle>
            <a:lvl1pPr>
              <a:lnSpc>
                <a:spcPct val="100000"/>
              </a:lnSpc>
              <a:defRPr sz="5000" b="1" i="0">
                <a:solidFill>
                  <a:srgbClr val="22404D"/>
                </a:solidFill>
                <a:latin typeface="Montserrat" pitchFamily="2" charset="77"/>
              </a:defRPr>
            </a:lvl1pPr>
          </a:lstStyle>
          <a:p>
            <a:r>
              <a:rPr lang="en-US" dirty="0"/>
              <a:t>Title</a:t>
            </a:r>
          </a:p>
        </p:txBody>
      </p:sp>
      <p:sp>
        <p:nvSpPr>
          <p:cNvPr id="7" name="Text Placeholder 12">
            <a:extLst>
              <a:ext uri="{FF2B5EF4-FFF2-40B4-BE49-F238E27FC236}">
                <a16:creationId xmlns:a16="http://schemas.microsoft.com/office/drawing/2014/main" id="{BB2EF260-ACF1-9137-BEDE-5CFB837C3177}"/>
              </a:ext>
            </a:extLst>
          </p:cNvPr>
          <p:cNvSpPr>
            <a:spLocks noGrp="1"/>
          </p:cNvSpPr>
          <p:nvPr>
            <p:ph type="body" sz="quarter" idx="12" hasCustomPrompt="1"/>
          </p:nvPr>
        </p:nvSpPr>
        <p:spPr>
          <a:xfrm>
            <a:off x="651750" y="2367214"/>
            <a:ext cx="11070858" cy="4033586"/>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3" name="Picture 2">
            <a:extLst>
              <a:ext uri="{FF2B5EF4-FFF2-40B4-BE49-F238E27FC236}">
                <a16:creationId xmlns:a16="http://schemas.microsoft.com/office/drawing/2014/main" id="{4335AB52-9487-218C-BB5F-38399486D8AB}"/>
              </a:ext>
            </a:extLst>
          </p:cNvPr>
          <p:cNvPicPr>
            <a:picLocks noChangeAspect="1"/>
          </p:cNvPicPr>
          <p:nvPr userDrawn="1"/>
        </p:nvPicPr>
        <p:blipFill>
          <a:blip r:embed="rId2"/>
          <a:stretch>
            <a:fillRect/>
          </a:stretch>
        </p:blipFill>
        <p:spPr>
          <a:xfrm>
            <a:off x="8493538" y="2339700"/>
            <a:ext cx="3229070" cy="4061100"/>
          </a:xfrm>
          <a:prstGeom prst="rect">
            <a:avLst/>
          </a:prstGeom>
        </p:spPr>
      </p:pic>
    </p:spTree>
    <p:extLst>
      <p:ext uri="{BB962C8B-B14F-4D97-AF65-F5344CB8AC3E}">
        <p14:creationId xmlns:p14="http://schemas.microsoft.com/office/powerpoint/2010/main" val="4120324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Section Title-7a">
    <p:bg>
      <p:bgPr>
        <a:solidFill>
          <a:srgbClr val="BBD153"/>
        </a:solidFill>
        <a:effectLst/>
      </p:bgPr>
    </p:bg>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2C6E0A9C-E905-2447-B5A7-A24EEC3005E4}"/>
              </a:ext>
            </a:extLst>
          </p:cNvPr>
          <p:cNvSpPr>
            <a:spLocks noGrp="1"/>
          </p:cNvSpPr>
          <p:nvPr>
            <p:ph type="pic" sz="quarter" idx="13" hasCustomPrompt="1"/>
          </p:nvPr>
        </p:nvSpPr>
        <p:spPr>
          <a:xfrm>
            <a:off x="0" y="0"/>
            <a:ext cx="5504687" cy="6890677"/>
          </a:xfrm>
          <a:custGeom>
            <a:avLst/>
            <a:gdLst>
              <a:gd name="connsiteX0" fmla="*/ 0 w 3640975"/>
              <a:gd name="connsiteY0" fmla="*/ 0 h 4557713"/>
              <a:gd name="connsiteX1" fmla="*/ 3640975 w 3640975"/>
              <a:gd name="connsiteY1" fmla="*/ 0 h 4557713"/>
              <a:gd name="connsiteX2" fmla="*/ 3640975 w 3640975"/>
              <a:gd name="connsiteY2" fmla="*/ 4557713 h 4557713"/>
              <a:gd name="connsiteX3" fmla="*/ 0 w 3640975"/>
              <a:gd name="connsiteY3" fmla="*/ 4557713 h 4557713"/>
            </a:gdLst>
            <a:ahLst/>
            <a:cxnLst>
              <a:cxn ang="0">
                <a:pos x="connsiteX0" y="connsiteY0"/>
              </a:cxn>
              <a:cxn ang="0">
                <a:pos x="connsiteX1" y="connsiteY1"/>
              </a:cxn>
              <a:cxn ang="0">
                <a:pos x="connsiteX2" y="connsiteY2"/>
              </a:cxn>
              <a:cxn ang="0">
                <a:pos x="connsiteX3" y="connsiteY3"/>
              </a:cxn>
            </a:cxnLst>
            <a:rect l="l" t="t" r="r" b="b"/>
            <a:pathLst>
              <a:path w="3640975" h="4557713">
                <a:moveTo>
                  <a:pt x="0" y="0"/>
                </a:moveTo>
                <a:lnTo>
                  <a:pt x="3640975" y="0"/>
                </a:lnTo>
                <a:lnTo>
                  <a:pt x="3640975" y="4557713"/>
                </a:lnTo>
                <a:lnTo>
                  <a:pt x="0" y="4557713"/>
                </a:lnTo>
                <a:close/>
              </a:path>
            </a:pathLst>
          </a:custGeom>
          <a:solidFill>
            <a:schemeClr val="bg1">
              <a:lumMod val="85000"/>
            </a:schemeClr>
          </a:solidFill>
        </p:spPr>
        <p:txBody>
          <a:bodyPr wrap="square">
            <a:noAutofit/>
          </a:bodyPr>
          <a:lstStyle>
            <a:lvl1pPr marL="0" indent="0">
              <a:buNone/>
              <a:defRPr/>
            </a:lvl1pPr>
          </a:lstStyle>
          <a:p>
            <a:r>
              <a:rPr lang="en-US" dirty="0"/>
              <a:t>  </a:t>
            </a:r>
          </a:p>
        </p:txBody>
      </p:sp>
      <p:sp>
        <p:nvSpPr>
          <p:cNvPr id="11" name="Text Placeholder 12">
            <a:extLst>
              <a:ext uri="{FF2B5EF4-FFF2-40B4-BE49-F238E27FC236}">
                <a16:creationId xmlns:a16="http://schemas.microsoft.com/office/drawing/2014/main" id="{63D5B8A1-1F5B-F183-7F63-0EE99DC1E744}"/>
              </a:ext>
            </a:extLst>
          </p:cNvPr>
          <p:cNvSpPr>
            <a:spLocks noGrp="1"/>
          </p:cNvSpPr>
          <p:nvPr>
            <p:ph type="body" sz="quarter" idx="12" hasCustomPrompt="1"/>
          </p:nvPr>
        </p:nvSpPr>
        <p:spPr>
          <a:xfrm>
            <a:off x="6096000" y="1918044"/>
            <a:ext cx="5504687" cy="2630283"/>
          </a:xfrm>
        </p:spPr>
        <p:txBody>
          <a:bodyPr>
            <a:noAutofit/>
          </a:bodyPr>
          <a:lstStyle>
            <a:lvl1pPr marL="171450" indent="-171450">
              <a:lnSpc>
                <a:spcPct val="100000"/>
              </a:lnSpc>
              <a:spcBef>
                <a:spcPts val="0"/>
              </a:spcBef>
              <a:buFont typeface="Arial" panose="020B0604020202020204" pitchFamily="34" charset="0"/>
              <a:buChar char="•"/>
              <a:defRPr sz="18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sp>
        <p:nvSpPr>
          <p:cNvPr id="6" name="Title 8">
            <a:extLst>
              <a:ext uri="{FF2B5EF4-FFF2-40B4-BE49-F238E27FC236}">
                <a16:creationId xmlns:a16="http://schemas.microsoft.com/office/drawing/2014/main" id="{2A1888FC-F9DB-9D56-2A3B-1648E920FF69}"/>
              </a:ext>
            </a:extLst>
          </p:cNvPr>
          <p:cNvSpPr>
            <a:spLocks noGrp="1"/>
          </p:cNvSpPr>
          <p:nvPr>
            <p:ph type="title" hasCustomPrompt="1"/>
          </p:nvPr>
        </p:nvSpPr>
        <p:spPr>
          <a:xfrm>
            <a:off x="6096000" y="667756"/>
            <a:ext cx="5504687" cy="719456"/>
          </a:xfrm>
          <a:ln>
            <a:noFill/>
          </a:ln>
        </p:spPr>
        <p:txBody>
          <a:bodyPr>
            <a:noAutofit/>
          </a:bodyPr>
          <a:lstStyle>
            <a:lvl1pPr>
              <a:lnSpc>
                <a:spcPct val="100000"/>
              </a:lnSpc>
              <a:defRPr sz="4000" b="1" i="0">
                <a:solidFill>
                  <a:srgbClr val="22404D"/>
                </a:solidFill>
                <a:latin typeface="Montserrat" pitchFamily="2" charset="77"/>
              </a:defRPr>
            </a:lvl1pPr>
          </a:lstStyle>
          <a:p>
            <a:r>
              <a:rPr lang="en-US" dirty="0"/>
              <a:t>Title</a:t>
            </a:r>
          </a:p>
        </p:txBody>
      </p:sp>
      <p:pic>
        <p:nvPicPr>
          <p:cNvPr id="2" name="Picture 1">
            <a:extLst>
              <a:ext uri="{FF2B5EF4-FFF2-40B4-BE49-F238E27FC236}">
                <a16:creationId xmlns:a16="http://schemas.microsoft.com/office/drawing/2014/main" id="{5CF507BF-6F8E-E01C-B7FE-BAEAD6C0DB7A}"/>
              </a:ext>
            </a:extLst>
          </p:cNvPr>
          <p:cNvPicPr>
            <a:picLocks noChangeAspect="1"/>
          </p:cNvPicPr>
          <p:nvPr userDrawn="1"/>
        </p:nvPicPr>
        <p:blipFill>
          <a:blip r:embed="rId2"/>
          <a:stretch>
            <a:fillRect/>
          </a:stretch>
        </p:blipFill>
        <p:spPr>
          <a:xfrm>
            <a:off x="11621129" y="6248913"/>
            <a:ext cx="370800" cy="466344"/>
          </a:xfrm>
          <a:prstGeom prst="rect">
            <a:avLst/>
          </a:prstGeom>
        </p:spPr>
      </p:pic>
    </p:spTree>
    <p:extLst>
      <p:ext uri="{BB962C8B-B14F-4D97-AF65-F5344CB8AC3E}">
        <p14:creationId xmlns:p14="http://schemas.microsoft.com/office/powerpoint/2010/main" val="1772931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Narrow Header-7">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60D03-10D1-F543-8A4B-F903DEA927B1}"/>
              </a:ext>
            </a:extLst>
          </p:cNvPr>
          <p:cNvSpPr/>
          <p:nvPr userDrawn="1"/>
        </p:nvSpPr>
        <p:spPr>
          <a:xfrm>
            <a:off x="0" y="2"/>
            <a:ext cx="12192000" cy="1212572"/>
          </a:xfrm>
          <a:prstGeom prst="rect">
            <a:avLst/>
          </a:prstGeom>
          <a:solidFill>
            <a:srgbClr val="BBD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000" b="1" i="0" dirty="0">
              <a:latin typeface="Montserrat SemiBold" pitchFamily="2" charset="77"/>
            </a:endParaRPr>
          </a:p>
        </p:txBody>
      </p:sp>
      <p:sp>
        <p:nvSpPr>
          <p:cNvPr id="10" name="Title 8">
            <a:extLst>
              <a:ext uri="{FF2B5EF4-FFF2-40B4-BE49-F238E27FC236}">
                <a16:creationId xmlns:a16="http://schemas.microsoft.com/office/drawing/2014/main" id="{5B1D7790-A96D-0B4B-9276-1E588F5A7CBC}"/>
              </a:ext>
            </a:extLst>
          </p:cNvPr>
          <p:cNvSpPr>
            <a:spLocks noGrp="1"/>
          </p:cNvSpPr>
          <p:nvPr>
            <p:ph type="title" hasCustomPrompt="1"/>
          </p:nvPr>
        </p:nvSpPr>
        <p:spPr>
          <a:xfrm>
            <a:off x="651750" y="319494"/>
            <a:ext cx="10062633" cy="605665"/>
          </a:xfrm>
        </p:spPr>
        <p:txBody>
          <a:bodyPr>
            <a:noAutofit/>
          </a:bodyPr>
          <a:lstStyle>
            <a:lvl1pPr>
              <a:lnSpc>
                <a:spcPct val="100000"/>
              </a:lnSpc>
              <a:defRPr sz="4000" b="1" i="0">
                <a:solidFill>
                  <a:srgbClr val="22404D"/>
                </a:solidFill>
                <a:latin typeface="Montserrat" pitchFamily="2" charset="77"/>
              </a:defRPr>
            </a:lvl1pPr>
          </a:lstStyle>
          <a:p>
            <a:r>
              <a:rPr lang="en-US" dirty="0"/>
              <a:t>Title</a:t>
            </a:r>
          </a:p>
        </p:txBody>
      </p:sp>
      <p:sp>
        <p:nvSpPr>
          <p:cNvPr id="11" name="Text Placeholder 12">
            <a:extLst>
              <a:ext uri="{FF2B5EF4-FFF2-40B4-BE49-F238E27FC236}">
                <a16:creationId xmlns:a16="http://schemas.microsoft.com/office/drawing/2014/main" id="{8B01EB1E-4269-534F-99E1-C4C3B85950B3}"/>
              </a:ext>
            </a:extLst>
          </p:cNvPr>
          <p:cNvSpPr>
            <a:spLocks noGrp="1"/>
          </p:cNvSpPr>
          <p:nvPr>
            <p:ph type="body" sz="quarter" idx="12" hasCustomPrompt="1"/>
          </p:nvPr>
        </p:nvSpPr>
        <p:spPr>
          <a:xfrm>
            <a:off x="651750" y="1537253"/>
            <a:ext cx="11070858" cy="4751788"/>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2" name="Picture 1">
            <a:extLst>
              <a:ext uri="{FF2B5EF4-FFF2-40B4-BE49-F238E27FC236}">
                <a16:creationId xmlns:a16="http://schemas.microsoft.com/office/drawing/2014/main" id="{C74B30B9-B4C0-6E02-3E52-383A394554C0}"/>
              </a:ext>
            </a:extLst>
          </p:cNvPr>
          <p:cNvPicPr>
            <a:picLocks noChangeAspect="1"/>
          </p:cNvPicPr>
          <p:nvPr userDrawn="1"/>
        </p:nvPicPr>
        <p:blipFill>
          <a:blip r:embed="rId2"/>
          <a:stretch>
            <a:fillRect/>
          </a:stretch>
        </p:blipFill>
        <p:spPr>
          <a:xfrm>
            <a:off x="11244879" y="325275"/>
            <a:ext cx="479859" cy="603504"/>
          </a:xfrm>
          <a:prstGeom prst="rect">
            <a:avLst/>
          </a:prstGeom>
        </p:spPr>
      </p:pic>
    </p:spTree>
    <p:extLst>
      <p:ext uri="{BB962C8B-B14F-4D97-AF65-F5344CB8AC3E}">
        <p14:creationId xmlns:p14="http://schemas.microsoft.com/office/powerpoint/2010/main" val="353448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mage Section Title-1a">
    <p:bg>
      <p:bgPr>
        <a:solidFill>
          <a:srgbClr val="22404D"/>
        </a:solidFill>
        <a:effectLst/>
      </p:bgPr>
    </p:bg>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CCA32D2A-6CB1-B0A4-E9D9-233835EB9DE9}"/>
              </a:ext>
            </a:extLst>
          </p:cNvPr>
          <p:cNvSpPr>
            <a:spLocks noGrp="1"/>
          </p:cNvSpPr>
          <p:nvPr>
            <p:ph type="title" hasCustomPrompt="1"/>
          </p:nvPr>
        </p:nvSpPr>
        <p:spPr>
          <a:xfrm>
            <a:off x="651750" y="772581"/>
            <a:ext cx="11070858" cy="605665"/>
          </a:xfrm>
        </p:spPr>
        <p:txBody>
          <a:bodyPr>
            <a:noAutofit/>
          </a:bodyPr>
          <a:lstStyle>
            <a:lvl1pPr>
              <a:lnSpc>
                <a:spcPct val="100000"/>
              </a:lnSpc>
              <a:defRPr sz="5000" b="1" i="0">
                <a:solidFill>
                  <a:srgbClr val="00C0CA"/>
                </a:solidFill>
                <a:latin typeface="Montserrat" pitchFamily="2" charset="77"/>
              </a:defRPr>
            </a:lvl1pPr>
          </a:lstStyle>
          <a:p>
            <a:r>
              <a:rPr lang="en-US" dirty="0"/>
              <a:t>Title</a:t>
            </a:r>
          </a:p>
        </p:txBody>
      </p:sp>
      <p:sp>
        <p:nvSpPr>
          <p:cNvPr id="3" name="Text Placeholder 12">
            <a:extLst>
              <a:ext uri="{FF2B5EF4-FFF2-40B4-BE49-F238E27FC236}">
                <a16:creationId xmlns:a16="http://schemas.microsoft.com/office/drawing/2014/main" id="{242BACFC-9748-A501-4565-E4CB7D3499FB}"/>
              </a:ext>
            </a:extLst>
          </p:cNvPr>
          <p:cNvSpPr>
            <a:spLocks noGrp="1"/>
          </p:cNvSpPr>
          <p:nvPr>
            <p:ph type="body" sz="quarter" idx="12" hasCustomPrompt="1"/>
          </p:nvPr>
        </p:nvSpPr>
        <p:spPr>
          <a:xfrm>
            <a:off x="651750" y="2367214"/>
            <a:ext cx="11070858" cy="4033586"/>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00C0CA"/>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5" name="Picture 4">
            <a:extLst>
              <a:ext uri="{FF2B5EF4-FFF2-40B4-BE49-F238E27FC236}">
                <a16:creationId xmlns:a16="http://schemas.microsoft.com/office/drawing/2014/main" id="{95BDB520-0A91-3CD9-986B-5C3517F4BB88}"/>
              </a:ext>
            </a:extLst>
          </p:cNvPr>
          <p:cNvPicPr>
            <a:picLocks noChangeAspect="1"/>
          </p:cNvPicPr>
          <p:nvPr userDrawn="1"/>
        </p:nvPicPr>
        <p:blipFill>
          <a:blip r:embed="rId2"/>
          <a:stretch>
            <a:fillRect/>
          </a:stretch>
        </p:blipFill>
        <p:spPr>
          <a:xfrm>
            <a:off x="11621129" y="6248913"/>
            <a:ext cx="371475" cy="466344"/>
          </a:xfrm>
          <a:prstGeom prst="rect">
            <a:avLst/>
          </a:prstGeom>
        </p:spPr>
      </p:pic>
    </p:spTree>
    <p:extLst>
      <p:ext uri="{BB962C8B-B14F-4D97-AF65-F5344CB8AC3E}">
        <p14:creationId xmlns:p14="http://schemas.microsoft.com/office/powerpoint/2010/main" val="308732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 Text">
    <p:spTree>
      <p:nvGrpSpPr>
        <p:cNvPr id="1" name=""/>
        <p:cNvGrpSpPr/>
        <p:nvPr/>
      </p:nvGrpSpPr>
      <p:grpSpPr>
        <a:xfrm>
          <a:off x="0" y="0"/>
          <a:ext cx="0" cy="0"/>
          <a:chOff x="0" y="0"/>
          <a:chExt cx="0" cy="0"/>
        </a:xfrm>
      </p:grpSpPr>
      <p:sp>
        <p:nvSpPr>
          <p:cNvPr id="5" name="Trim">
            <a:extLst>
              <a:ext uri="{FF2B5EF4-FFF2-40B4-BE49-F238E27FC236}">
                <a16:creationId xmlns:a16="http://schemas.microsoft.com/office/drawing/2014/main" id="{15FF26FD-CC03-0568-927E-F2024D821902}"/>
              </a:ext>
            </a:extLst>
          </p:cNvPr>
          <p:cNvSpPr/>
          <p:nvPr userDrawn="1"/>
        </p:nvSpPr>
        <p:spPr>
          <a:xfrm>
            <a:off x="0" y="0"/>
            <a:ext cx="34684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a:extLst>
              <a:ext uri="{FF2B5EF4-FFF2-40B4-BE49-F238E27FC236}">
                <a16:creationId xmlns:a16="http://schemas.microsoft.com/office/drawing/2014/main" id="{F12F2ADC-3A97-741C-5A9C-AD84FAA74D35}"/>
              </a:ext>
            </a:extLst>
          </p:cNvPr>
          <p:cNvSpPr>
            <a:spLocks noGrp="1"/>
          </p:cNvSpPr>
          <p:nvPr>
            <p:ph type="title" hasCustomPrompt="1"/>
          </p:nvPr>
        </p:nvSpPr>
        <p:spPr>
          <a:xfrm>
            <a:off x="838200" y="365125"/>
            <a:ext cx="10515600" cy="900149"/>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6" name="Text">
            <a:extLst>
              <a:ext uri="{FF2B5EF4-FFF2-40B4-BE49-F238E27FC236}">
                <a16:creationId xmlns:a16="http://schemas.microsoft.com/office/drawing/2014/main" id="{6523A08F-D6D8-0635-BD5C-39E613158401}"/>
              </a:ext>
            </a:extLst>
          </p:cNvPr>
          <p:cNvSpPr>
            <a:spLocks noGrp="1"/>
          </p:cNvSpPr>
          <p:nvPr>
            <p:ph type="body" sz="quarter" idx="11" hasCustomPrompt="1"/>
          </p:nvPr>
        </p:nvSpPr>
        <p:spPr>
          <a:xfrm>
            <a:off x="838200" y="1511930"/>
            <a:ext cx="10515600" cy="4999996"/>
          </a:xfrm>
          <a:prstGeom prst="rect">
            <a:avLst/>
          </a:prstGeom>
        </p:spPr>
        <p:txBody>
          <a:bodyPr/>
          <a:lstStyle>
            <a:lvl1pPr marL="0" indent="0">
              <a:buNone/>
              <a:defRPr sz="2000"/>
            </a:lvl1pPr>
          </a:lstStyle>
          <a:p>
            <a:pPr lvl="0"/>
            <a:r>
              <a:rPr lang="en-GB"/>
              <a:t>Insert text</a:t>
            </a:r>
          </a:p>
        </p:txBody>
      </p:sp>
    </p:spTree>
    <p:extLst>
      <p:ext uri="{BB962C8B-B14F-4D97-AF65-F5344CB8AC3E}">
        <p14:creationId xmlns:p14="http://schemas.microsoft.com/office/powerpoint/2010/main" val="80687312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 Text &amp; Image">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7070BD73-3EA6-1194-9944-E3A4574DC81A}"/>
              </a:ext>
            </a:extLst>
          </p:cNvPr>
          <p:cNvSpPr>
            <a:spLocks noGrp="1"/>
          </p:cNvSpPr>
          <p:nvPr>
            <p:ph type="title" hasCustomPrompt="1"/>
          </p:nvPr>
        </p:nvSpPr>
        <p:spPr>
          <a:xfrm>
            <a:off x="838200" y="365126"/>
            <a:ext cx="4771293" cy="784664"/>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8" name="Trim">
            <a:extLst>
              <a:ext uri="{FF2B5EF4-FFF2-40B4-BE49-F238E27FC236}">
                <a16:creationId xmlns:a16="http://schemas.microsoft.com/office/drawing/2014/main" id="{B58BD8CA-8C9E-8767-3C6C-31ED2576EAE6}"/>
              </a:ext>
            </a:extLst>
          </p:cNvPr>
          <p:cNvSpPr/>
          <p:nvPr userDrawn="1"/>
        </p:nvSpPr>
        <p:spPr>
          <a:xfrm>
            <a:off x="0" y="0"/>
            <a:ext cx="34684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a:extLst>
              <a:ext uri="{FF2B5EF4-FFF2-40B4-BE49-F238E27FC236}">
                <a16:creationId xmlns:a16="http://schemas.microsoft.com/office/drawing/2014/main" id="{89F038CC-94E9-24B4-60FD-06F814999C4A}"/>
              </a:ext>
            </a:extLst>
          </p:cNvPr>
          <p:cNvSpPr>
            <a:spLocks noGrp="1"/>
          </p:cNvSpPr>
          <p:nvPr>
            <p:ph type="body" sz="quarter" idx="11" hasCustomPrompt="1"/>
          </p:nvPr>
        </p:nvSpPr>
        <p:spPr>
          <a:xfrm>
            <a:off x="838200" y="1511930"/>
            <a:ext cx="4772025" cy="4999996"/>
          </a:xfrm>
          <a:prstGeom prst="rect">
            <a:avLst/>
          </a:prstGeom>
        </p:spPr>
        <p:txBody>
          <a:bodyPr/>
          <a:lstStyle>
            <a:lvl1pPr marL="0" indent="0">
              <a:buNone/>
              <a:defRPr sz="2000"/>
            </a:lvl1pPr>
          </a:lstStyle>
          <a:p>
            <a:pPr lvl="0"/>
            <a:r>
              <a:rPr lang="en-GB"/>
              <a:t>Insert text</a:t>
            </a:r>
          </a:p>
        </p:txBody>
      </p:sp>
      <p:sp>
        <p:nvSpPr>
          <p:cNvPr id="2" name="Image Frame">
            <a:extLst>
              <a:ext uri="{FF2B5EF4-FFF2-40B4-BE49-F238E27FC236}">
                <a16:creationId xmlns:a16="http://schemas.microsoft.com/office/drawing/2014/main" id="{EFD8DC31-F94C-3BE8-4D20-82470F1C96BB}"/>
              </a:ext>
            </a:extLst>
          </p:cNvPr>
          <p:cNvSpPr/>
          <p:nvPr userDrawn="1"/>
        </p:nvSpPr>
        <p:spPr>
          <a:xfrm>
            <a:off x="6116320" y="0"/>
            <a:ext cx="607568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931890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 Left Block">
    <p:spTree>
      <p:nvGrpSpPr>
        <p:cNvPr id="1" name=""/>
        <p:cNvGrpSpPr/>
        <p:nvPr/>
      </p:nvGrpSpPr>
      <p:grpSpPr>
        <a:xfrm>
          <a:off x="0" y="0"/>
          <a:ext cx="0" cy="0"/>
          <a:chOff x="0" y="0"/>
          <a:chExt cx="0" cy="0"/>
        </a:xfrm>
      </p:grpSpPr>
      <p:sp>
        <p:nvSpPr>
          <p:cNvPr id="4" name="Block">
            <a:extLst>
              <a:ext uri="{FF2B5EF4-FFF2-40B4-BE49-F238E27FC236}">
                <a16:creationId xmlns:a16="http://schemas.microsoft.com/office/drawing/2014/main" id="{2889D4D5-FE49-1724-4711-EDD0222DCFF3}"/>
              </a:ext>
            </a:extLst>
          </p:cNvPr>
          <p:cNvSpPr>
            <a:spLocks/>
          </p:cNvSpPr>
          <p:nvPr/>
        </p:nvSpPr>
        <p:spPr>
          <a:xfrm>
            <a:off x="0" y="0"/>
            <a:ext cx="3049200" cy="6858000"/>
          </a:xfrm>
          <a:prstGeom prst="rect">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a:extLst>
              <a:ext uri="{FF2B5EF4-FFF2-40B4-BE49-F238E27FC236}">
                <a16:creationId xmlns:a16="http://schemas.microsoft.com/office/drawing/2014/main" id="{DD49A407-9FCC-CBE1-5828-1354FD49950E}"/>
              </a:ext>
            </a:extLst>
          </p:cNvPr>
          <p:cNvSpPr>
            <a:spLocks noGrp="1"/>
          </p:cNvSpPr>
          <p:nvPr>
            <p:ph type="body" sz="quarter" idx="10" hasCustomPrompt="1"/>
          </p:nvPr>
        </p:nvSpPr>
        <p:spPr>
          <a:xfrm>
            <a:off x="245074" y="293688"/>
            <a:ext cx="2590201" cy="2659062"/>
          </a:xfrm>
          <a:prstGeom prst="rect">
            <a:avLst/>
          </a:prstGeom>
        </p:spPr>
        <p:txBody>
          <a:bodyPr/>
          <a:lstStyle>
            <a:lvl1pPr marL="0" indent="0" algn="l">
              <a:buNone/>
              <a:defRPr sz="2000"/>
            </a:lvl1pPr>
          </a:lstStyle>
          <a:p>
            <a:pPr lvl="0"/>
            <a:r>
              <a:rPr lang="en-US" dirty="0"/>
              <a:t>Insert text</a:t>
            </a:r>
            <a:endParaRPr lang="en-GB" dirty="0"/>
          </a:p>
        </p:txBody>
      </p:sp>
      <p:sp>
        <p:nvSpPr>
          <p:cNvPr id="10" name="Image">
            <a:extLst>
              <a:ext uri="{FF2B5EF4-FFF2-40B4-BE49-F238E27FC236}">
                <a16:creationId xmlns:a16="http://schemas.microsoft.com/office/drawing/2014/main" id="{DBF8EDD1-CC82-1E9D-0651-0154E6F940B9}"/>
              </a:ext>
            </a:extLst>
          </p:cNvPr>
          <p:cNvSpPr>
            <a:spLocks noGrp="1"/>
          </p:cNvSpPr>
          <p:nvPr>
            <p:ph sz="quarter" idx="11" hasCustomPrompt="1"/>
          </p:nvPr>
        </p:nvSpPr>
        <p:spPr>
          <a:xfrm>
            <a:off x="658813" y="4405313"/>
            <a:ext cx="1720850" cy="1730375"/>
          </a:xfrm>
          <a:prstGeom prst="rect">
            <a:avLst/>
          </a:prstGeom>
        </p:spPr>
        <p:txBody>
          <a:bodyPr/>
          <a:lstStyle>
            <a:lvl1pPr marL="0" indent="0" algn="ctr">
              <a:buNone/>
              <a:defRPr sz="2000"/>
            </a:lvl1pPr>
          </a:lstStyle>
          <a:p>
            <a:pPr lvl="0"/>
            <a:r>
              <a:rPr lang="en-GB"/>
              <a:t>Insert image</a:t>
            </a:r>
          </a:p>
        </p:txBody>
      </p:sp>
      <p:sp>
        <p:nvSpPr>
          <p:cNvPr id="2" name="Title">
            <a:extLst>
              <a:ext uri="{FF2B5EF4-FFF2-40B4-BE49-F238E27FC236}">
                <a16:creationId xmlns:a16="http://schemas.microsoft.com/office/drawing/2014/main" id="{C90D4273-2C9C-AEF3-619A-3262BD48505F}"/>
              </a:ext>
            </a:extLst>
          </p:cNvPr>
          <p:cNvSpPr>
            <a:spLocks noGrp="1"/>
          </p:cNvSpPr>
          <p:nvPr>
            <p:ph type="title" hasCustomPrompt="1"/>
          </p:nvPr>
        </p:nvSpPr>
        <p:spPr>
          <a:xfrm>
            <a:off x="3567065" y="365125"/>
            <a:ext cx="7786734" cy="900149"/>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3" name="Text">
            <a:extLst>
              <a:ext uri="{FF2B5EF4-FFF2-40B4-BE49-F238E27FC236}">
                <a16:creationId xmlns:a16="http://schemas.microsoft.com/office/drawing/2014/main" id="{EB30C912-7349-99C9-7BB4-13B92C1F9085}"/>
              </a:ext>
            </a:extLst>
          </p:cNvPr>
          <p:cNvSpPr>
            <a:spLocks noGrp="1"/>
          </p:cNvSpPr>
          <p:nvPr>
            <p:ph type="body" sz="quarter" idx="12" hasCustomPrompt="1"/>
          </p:nvPr>
        </p:nvSpPr>
        <p:spPr>
          <a:xfrm>
            <a:off x="3567065" y="1511930"/>
            <a:ext cx="7786734" cy="4999996"/>
          </a:xfrm>
          <a:prstGeom prst="rect">
            <a:avLst/>
          </a:prstGeom>
        </p:spPr>
        <p:txBody>
          <a:bodyPr/>
          <a:lstStyle>
            <a:lvl1pPr marL="0" indent="0">
              <a:buNone/>
              <a:defRPr sz="2000"/>
            </a:lvl1pPr>
          </a:lstStyle>
          <a:p>
            <a:pPr lvl="0"/>
            <a:r>
              <a:rPr lang="en-GB"/>
              <a:t>Insert text</a:t>
            </a:r>
          </a:p>
        </p:txBody>
      </p:sp>
    </p:spTree>
    <p:extLst>
      <p:ext uri="{BB962C8B-B14F-4D97-AF65-F5344CB8AC3E}">
        <p14:creationId xmlns:p14="http://schemas.microsoft.com/office/powerpoint/2010/main" val="382502051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Progression">
    <p:spTree>
      <p:nvGrpSpPr>
        <p:cNvPr id="1" name=""/>
        <p:cNvGrpSpPr/>
        <p:nvPr/>
      </p:nvGrpSpPr>
      <p:grpSpPr>
        <a:xfrm>
          <a:off x="0" y="0"/>
          <a:ext cx="0" cy="0"/>
          <a:chOff x="0" y="0"/>
          <a:chExt cx="0" cy="0"/>
        </a:xfrm>
      </p:grpSpPr>
      <p:sp>
        <p:nvSpPr>
          <p:cNvPr id="9" name="Block 4">
            <a:extLst>
              <a:ext uri="{FF2B5EF4-FFF2-40B4-BE49-F238E27FC236}">
                <a16:creationId xmlns:a16="http://schemas.microsoft.com/office/drawing/2014/main" id="{68535C6B-90BA-3D14-0A25-AF68FFAEB13D}"/>
              </a:ext>
            </a:extLst>
          </p:cNvPr>
          <p:cNvSpPr>
            <a:spLocks/>
          </p:cNvSpPr>
          <p:nvPr/>
        </p:nvSpPr>
        <p:spPr>
          <a:xfrm>
            <a:off x="9142801" y="0"/>
            <a:ext cx="3049200" cy="6858000"/>
          </a:xfrm>
          <a:prstGeom prst="rect">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mage 4">
            <a:extLst>
              <a:ext uri="{FF2B5EF4-FFF2-40B4-BE49-F238E27FC236}">
                <a16:creationId xmlns:a16="http://schemas.microsoft.com/office/drawing/2014/main" id="{8D8AB2B2-4AD7-52D4-3551-F0536B74B3E8}"/>
              </a:ext>
            </a:extLst>
          </p:cNvPr>
          <p:cNvSpPr>
            <a:spLocks noGrp="1"/>
          </p:cNvSpPr>
          <p:nvPr>
            <p:ph sz="quarter" idx="32" hasCustomPrompt="1"/>
          </p:nvPr>
        </p:nvSpPr>
        <p:spPr>
          <a:xfrm>
            <a:off x="9828847" y="4397268"/>
            <a:ext cx="1742400" cy="1741488"/>
          </a:xfrm>
          <a:prstGeom prst="rect">
            <a:avLst/>
          </a:prstGeom>
        </p:spPr>
        <p:txBody>
          <a:bodyPr/>
          <a:lstStyle>
            <a:lvl1pPr marL="0" indent="0">
              <a:buNone/>
              <a:defRPr sz="2000"/>
            </a:lvl1pPr>
          </a:lstStyle>
          <a:p>
            <a:pPr lvl="0"/>
            <a:r>
              <a:rPr lang="en-GB"/>
              <a:t>Icon...</a:t>
            </a:r>
          </a:p>
        </p:txBody>
      </p:sp>
      <p:sp>
        <p:nvSpPr>
          <p:cNvPr id="21" name="Text 4">
            <a:extLst>
              <a:ext uri="{FF2B5EF4-FFF2-40B4-BE49-F238E27FC236}">
                <a16:creationId xmlns:a16="http://schemas.microsoft.com/office/drawing/2014/main" id="{69D332FD-2403-4AC7-8598-8BA7B50228B2}"/>
              </a:ext>
            </a:extLst>
          </p:cNvPr>
          <p:cNvSpPr>
            <a:spLocks noGrp="1"/>
          </p:cNvSpPr>
          <p:nvPr>
            <p:ph type="body" sz="quarter" idx="34" hasCustomPrompt="1"/>
          </p:nvPr>
        </p:nvSpPr>
        <p:spPr>
          <a:xfrm>
            <a:off x="9411358" y="884236"/>
            <a:ext cx="2512088" cy="3286125"/>
          </a:xfrm>
          <a:prstGeom prst="rect">
            <a:avLst/>
          </a:prstGeom>
        </p:spPr>
        <p:txBody>
          <a:bodyPr/>
          <a:lstStyle>
            <a:lvl1pPr marL="0" indent="0">
              <a:buNone/>
              <a:defRPr sz="2000"/>
            </a:lvl1pPr>
          </a:lstStyle>
          <a:p>
            <a:pPr lvl="0"/>
            <a:r>
              <a:rPr lang="en-GB"/>
              <a:t>Body</a:t>
            </a:r>
          </a:p>
        </p:txBody>
      </p:sp>
      <p:sp>
        <p:nvSpPr>
          <p:cNvPr id="20" name="Title 4">
            <a:extLst>
              <a:ext uri="{FF2B5EF4-FFF2-40B4-BE49-F238E27FC236}">
                <a16:creationId xmlns:a16="http://schemas.microsoft.com/office/drawing/2014/main" id="{8033A518-ECB4-2DD8-084E-0F726B0F4E1C}"/>
              </a:ext>
            </a:extLst>
          </p:cNvPr>
          <p:cNvSpPr>
            <a:spLocks noGrp="1"/>
          </p:cNvSpPr>
          <p:nvPr>
            <p:ph type="body" sz="quarter" idx="33" hasCustomPrompt="1"/>
          </p:nvPr>
        </p:nvSpPr>
        <p:spPr>
          <a:xfrm>
            <a:off x="9411357"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8" name="Block 3">
            <a:extLst>
              <a:ext uri="{FF2B5EF4-FFF2-40B4-BE49-F238E27FC236}">
                <a16:creationId xmlns:a16="http://schemas.microsoft.com/office/drawing/2014/main" id="{D8025E56-429A-4D30-CF15-308649131809}"/>
              </a:ext>
            </a:extLst>
          </p:cNvPr>
          <p:cNvSpPr>
            <a:spLocks/>
          </p:cNvSpPr>
          <p:nvPr userDrawn="1"/>
        </p:nvSpPr>
        <p:spPr>
          <a:xfrm>
            <a:off x="6093602" y="0"/>
            <a:ext cx="3049200" cy="6858000"/>
          </a:xfrm>
          <a:prstGeom prst="rect">
            <a:avLst/>
          </a:prstGeom>
          <a:solidFill>
            <a:schemeClr val="tx2">
              <a:lumMod val="40000"/>
              <a:lumOff val="6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mage 3">
            <a:extLst>
              <a:ext uri="{FF2B5EF4-FFF2-40B4-BE49-F238E27FC236}">
                <a16:creationId xmlns:a16="http://schemas.microsoft.com/office/drawing/2014/main" id="{4D5F8CDE-6793-FCFD-2117-4C4669B3C674}"/>
              </a:ext>
            </a:extLst>
          </p:cNvPr>
          <p:cNvSpPr>
            <a:spLocks noGrp="1"/>
          </p:cNvSpPr>
          <p:nvPr>
            <p:ph sz="quarter" idx="29" hasCustomPrompt="1"/>
          </p:nvPr>
        </p:nvSpPr>
        <p:spPr>
          <a:xfrm>
            <a:off x="6768843" y="4397268"/>
            <a:ext cx="1742400" cy="1741488"/>
          </a:xfrm>
          <a:prstGeom prst="rect">
            <a:avLst/>
          </a:prstGeom>
        </p:spPr>
        <p:txBody>
          <a:bodyPr/>
          <a:lstStyle>
            <a:lvl1pPr marL="0" indent="0">
              <a:buNone/>
              <a:defRPr sz="2000"/>
            </a:lvl1pPr>
          </a:lstStyle>
          <a:p>
            <a:pPr lvl="0"/>
            <a:r>
              <a:rPr lang="en-GB"/>
              <a:t>Icon...</a:t>
            </a:r>
          </a:p>
        </p:txBody>
      </p:sp>
      <p:sp>
        <p:nvSpPr>
          <p:cNvPr id="18" name="Text 3">
            <a:extLst>
              <a:ext uri="{FF2B5EF4-FFF2-40B4-BE49-F238E27FC236}">
                <a16:creationId xmlns:a16="http://schemas.microsoft.com/office/drawing/2014/main" id="{495949CC-2A94-443A-DB10-C97035E718CC}"/>
              </a:ext>
            </a:extLst>
          </p:cNvPr>
          <p:cNvSpPr>
            <a:spLocks noGrp="1"/>
          </p:cNvSpPr>
          <p:nvPr>
            <p:ph type="body" sz="quarter" idx="31" hasCustomPrompt="1"/>
          </p:nvPr>
        </p:nvSpPr>
        <p:spPr>
          <a:xfrm>
            <a:off x="6351354" y="884236"/>
            <a:ext cx="2512088" cy="3286125"/>
          </a:xfrm>
          <a:prstGeom prst="rect">
            <a:avLst/>
          </a:prstGeom>
        </p:spPr>
        <p:txBody>
          <a:bodyPr/>
          <a:lstStyle>
            <a:lvl1pPr marL="0" indent="0">
              <a:buNone/>
              <a:defRPr sz="2000"/>
            </a:lvl1pPr>
          </a:lstStyle>
          <a:p>
            <a:pPr lvl="0"/>
            <a:r>
              <a:rPr lang="en-GB"/>
              <a:t>Body</a:t>
            </a:r>
          </a:p>
        </p:txBody>
      </p:sp>
      <p:sp>
        <p:nvSpPr>
          <p:cNvPr id="17" name="Title 3">
            <a:extLst>
              <a:ext uri="{FF2B5EF4-FFF2-40B4-BE49-F238E27FC236}">
                <a16:creationId xmlns:a16="http://schemas.microsoft.com/office/drawing/2014/main" id="{77F8B4B4-4087-5FAE-E034-95E21FD73FE7}"/>
              </a:ext>
            </a:extLst>
          </p:cNvPr>
          <p:cNvSpPr>
            <a:spLocks noGrp="1"/>
          </p:cNvSpPr>
          <p:nvPr>
            <p:ph type="body" sz="quarter" idx="30" hasCustomPrompt="1"/>
          </p:nvPr>
        </p:nvSpPr>
        <p:spPr>
          <a:xfrm>
            <a:off x="6351353"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7" name="Block 2">
            <a:extLst>
              <a:ext uri="{FF2B5EF4-FFF2-40B4-BE49-F238E27FC236}">
                <a16:creationId xmlns:a16="http://schemas.microsoft.com/office/drawing/2014/main" id="{42765338-E825-8247-13CF-8945C88359B5}"/>
              </a:ext>
            </a:extLst>
          </p:cNvPr>
          <p:cNvSpPr>
            <a:spLocks/>
          </p:cNvSpPr>
          <p:nvPr/>
        </p:nvSpPr>
        <p:spPr>
          <a:xfrm>
            <a:off x="3049199" y="0"/>
            <a:ext cx="3049200" cy="6858000"/>
          </a:xfrm>
          <a:prstGeom prst="rect">
            <a:avLst/>
          </a:prstGeom>
          <a:solidFill>
            <a:schemeClr val="tx2">
              <a:lumMod val="60000"/>
              <a:lumOff val="4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mage 2">
            <a:extLst>
              <a:ext uri="{FF2B5EF4-FFF2-40B4-BE49-F238E27FC236}">
                <a16:creationId xmlns:a16="http://schemas.microsoft.com/office/drawing/2014/main" id="{F818BB13-770A-5875-BDCF-761C294CA279}"/>
              </a:ext>
            </a:extLst>
          </p:cNvPr>
          <p:cNvSpPr>
            <a:spLocks noGrp="1"/>
          </p:cNvSpPr>
          <p:nvPr>
            <p:ph sz="quarter" idx="26" hasCustomPrompt="1"/>
          </p:nvPr>
        </p:nvSpPr>
        <p:spPr>
          <a:xfrm>
            <a:off x="3724442" y="4397268"/>
            <a:ext cx="1742400" cy="1741488"/>
          </a:xfrm>
          <a:prstGeom prst="rect">
            <a:avLst/>
          </a:prstGeom>
        </p:spPr>
        <p:txBody>
          <a:bodyPr/>
          <a:lstStyle>
            <a:lvl1pPr marL="0" indent="0">
              <a:buNone/>
              <a:defRPr sz="2000"/>
            </a:lvl1pPr>
          </a:lstStyle>
          <a:p>
            <a:pPr lvl="0"/>
            <a:r>
              <a:rPr lang="en-GB"/>
              <a:t>Icon...</a:t>
            </a:r>
          </a:p>
        </p:txBody>
      </p:sp>
      <p:sp>
        <p:nvSpPr>
          <p:cNvPr id="12" name="Text 2">
            <a:extLst>
              <a:ext uri="{FF2B5EF4-FFF2-40B4-BE49-F238E27FC236}">
                <a16:creationId xmlns:a16="http://schemas.microsoft.com/office/drawing/2014/main" id="{0D24FF3B-1FBA-90FD-E4E8-48554EE2B44B}"/>
              </a:ext>
            </a:extLst>
          </p:cNvPr>
          <p:cNvSpPr>
            <a:spLocks noGrp="1"/>
          </p:cNvSpPr>
          <p:nvPr>
            <p:ph type="body" sz="quarter" idx="28" hasCustomPrompt="1"/>
          </p:nvPr>
        </p:nvSpPr>
        <p:spPr>
          <a:xfrm>
            <a:off x="3306953" y="884236"/>
            <a:ext cx="2512088" cy="3286125"/>
          </a:xfrm>
          <a:prstGeom prst="rect">
            <a:avLst/>
          </a:prstGeom>
        </p:spPr>
        <p:txBody>
          <a:bodyPr/>
          <a:lstStyle>
            <a:lvl1pPr marL="0" indent="0">
              <a:buNone/>
              <a:defRPr sz="2000"/>
            </a:lvl1pPr>
          </a:lstStyle>
          <a:p>
            <a:pPr lvl="0"/>
            <a:r>
              <a:rPr lang="en-GB"/>
              <a:t>Body</a:t>
            </a:r>
          </a:p>
        </p:txBody>
      </p:sp>
      <p:sp>
        <p:nvSpPr>
          <p:cNvPr id="11" name="Title 2">
            <a:extLst>
              <a:ext uri="{FF2B5EF4-FFF2-40B4-BE49-F238E27FC236}">
                <a16:creationId xmlns:a16="http://schemas.microsoft.com/office/drawing/2014/main" id="{FAF7E38D-112D-9A77-77DA-773F5750B64B}"/>
              </a:ext>
            </a:extLst>
          </p:cNvPr>
          <p:cNvSpPr>
            <a:spLocks noGrp="1"/>
          </p:cNvSpPr>
          <p:nvPr>
            <p:ph type="body" sz="quarter" idx="27" hasCustomPrompt="1"/>
          </p:nvPr>
        </p:nvSpPr>
        <p:spPr>
          <a:xfrm>
            <a:off x="3306952"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6" name="Block 1">
            <a:extLst>
              <a:ext uri="{FF2B5EF4-FFF2-40B4-BE49-F238E27FC236}">
                <a16:creationId xmlns:a16="http://schemas.microsoft.com/office/drawing/2014/main" id="{79548AFF-DA47-DF48-BEDE-10AB1F1D72B3}"/>
              </a:ext>
            </a:extLst>
          </p:cNvPr>
          <p:cNvSpPr>
            <a:spLocks/>
          </p:cNvSpPr>
          <p:nvPr/>
        </p:nvSpPr>
        <p:spPr>
          <a:xfrm>
            <a:off x="0" y="0"/>
            <a:ext cx="3049200" cy="6858000"/>
          </a:xfrm>
          <a:prstGeom prst="rect">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mage 1">
            <a:extLst>
              <a:ext uri="{FF2B5EF4-FFF2-40B4-BE49-F238E27FC236}">
                <a16:creationId xmlns:a16="http://schemas.microsoft.com/office/drawing/2014/main" id="{A40E94CF-BB6E-9B42-7EFE-60DC02AF8FBB}"/>
              </a:ext>
            </a:extLst>
          </p:cNvPr>
          <p:cNvSpPr>
            <a:spLocks noGrp="1"/>
          </p:cNvSpPr>
          <p:nvPr userDrawn="1">
            <p:ph sz="quarter" idx="14" hasCustomPrompt="1"/>
          </p:nvPr>
        </p:nvSpPr>
        <p:spPr>
          <a:xfrm>
            <a:off x="648602" y="4397270"/>
            <a:ext cx="1742400" cy="1741488"/>
          </a:xfrm>
          <a:prstGeom prst="rect">
            <a:avLst/>
          </a:prstGeom>
        </p:spPr>
        <p:txBody>
          <a:bodyPr/>
          <a:lstStyle>
            <a:lvl1pPr marL="0" indent="0">
              <a:buNone/>
              <a:defRPr sz="2000"/>
            </a:lvl1pPr>
          </a:lstStyle>
          <a:p>
            <a:pPr lvl="0"/>
            <a:r>
              <a:rPr lang="en-GB"/>
              <a:t>Icon...</a:t>
            </a:r>
          </a:p>
        </p:txBody>
      </p:sp>
      <p:sp>
        <p:nvSpPr>
          <p:cNvPr id="50" name="Text 1">
            <a:extLst>
              <a:ext uri="{FF2B5EF4-FFF2-40B4-BE49-F238E27FC236}">
                <a16:creationId xmlns:a16="http://schemas.microsoft.com/office/drawing/2014/main" id="{34EEF874-632E-0EBC-5F6E-3250076CDFEB}"/>
              </a:ext>
            </a:extLst>
          </p:cNvPr>
          <p:cNvSpPr>
            <a:spLocks noGrp="1"/>
          </p:cNvSpPr>
          <p:nvPr userDrawn="1">
            <p:ph type="body" sz="quarter" idx="19" hasCustomPrompt="1"/>
          </p:nvPr>
        </p:nvSpPr>
        <p:spPr>
          <a:xfrm>
            <a:off x="231113" y="884238"/>
            <a:ext cx="2512088" cy="3286125"/>
          </a:xfrm>
          <a:prstGeom prst="rect">
            <a:avLst/>
          </a:prstGeom>
        </p:spPr>
        <p:txBody>
          <a:bodyPr/>
          <a:lstStyle>
            <a:lvl1pPr marL="0" indent="0">
              <a:buNone/>
              <a:defRPr sz="2000"/>
            </a:lvl1pPr>
          </a:lstStyle>
          <a:p>
            <a:pPr lvl="0"/>
            <a:r>
              <a:rPr lang="en-GB"/>
              <a:t>Body</a:t>
            </a:r>
          </a:p>
        </p:txBody>
      </p:sp>
      <p:sp>
        <p:nvSpPr>
          <p:cNvPr id="48" name="Title 1">
            <a:extLst>
              <a:ext uri="{FF2B5EF4-FFF2-40B4-BE49-F238E27FC236}">
                <a16:creationId xmlns:a16="http://schemas.microsoft.com/office/drawing/2014/main" id="{7BE02702-E456-DA8C-F58D-73EA9E07C55B}"/>
              </a:ext>
            </a:extLst>
          </p:cNvPr>
          <p:cNvSpPr>
            <a:spLocks noGrp="1"/>
          </p:cNvSpPr>
          <p:nvPr userDrawn="1">
            <p:ph type="body" sz="quarter" idx="18" hasCustomPrompt="1"/>
          </p:nvPr>
        </p:nvSpPr>
        <p:spPr>
          <a:xfrm>
            <a:off x="231112" y="220663"/>
            <a:ext cx="2512088" cy="498475"/>
          </a:xfrm>
          <a:prstGeom prst="rect">
            <a:avLst/>
          </a:prstGeom>
        </p:spPr>
        <p:txBody>
          <a:bodyPr/>
          <a:lstStyle>
            <a:lvl1pPr marL="0" indent="0">
              <a:buNone/>
              <a:defRPr sz="2400">
                <a:latin typeface="+mj-lt"/>
              </a:defRPr>
            </a:lvl1pPr>
          </a:lstStyle>
          <a:p>
            <a:pPr lvl="0"/>
            <a:r>
              <a:rPr lang="en-US"/>
              <a:t>Title</a:t>
            </a:r>
            <a:endParaRPr lang="en-GB"/>
          </a:p>
        </p:txBody>
      </p:sp>
    </p:spTree>
    <p:extLst>
      <p:ext uri="{BB962C8B-B14F-4D97-AF65-F5344CB8AC3E}">
        <p14:creationId xmlns:p14="http://schemas.microsoft.com/office/powerpoint/2010/main" val="280343689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ing">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8AFF3ECB-C40E-2505-BF53-84C64D3B6F60}"/>
              </a:ext>
            </a:extLst>
          </p:cNvPr>
          <p:cNvSpPr/>
          <p:nvPr userDrawn="1"/>
        </p:nvSpPr>
        <p:spPr>
          <a:xfrm>
            <a:off x="0" y="-1"/>
            <a:ext cx="12192000" cy="560438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760871F8-A71A-57F7-E270-3F39E2CB3959}"/>
              </a:ext>
            </a:extLst>
          </p:cNvPr>
          <p:cNvSpPr>
            <a:spLocks noGrp="1"/>
          </p:cNvSpPr>
          <p:nvPr>
            <p:ph type="body" sz="quarter" idx="10" hasCustomPrompt="1"/>
          </p:nvPr>
        </p:nvSpPr>
        <p:spPr>
          <a:xfrm>
            <a:off x="2143125" y="2350539"/>
            <a:ext cx="7905750" cy="1255787"/>
          </a:xfrm>
          <a:prstGeom prst="rect">
            <a:avLst/>
          </a:prstGeom>
        </p:spPr>
        <p:txBody>
          <a:bodyPr/>
          <a:lstStyle>
            <a:lvl1pPr marL="0" indent="0" algn="ctr">
              <a:buNone/>
              <a:defRPr sz="8800" b="1" i="0">
                <a:solidFill>
                  <a:schemeClr val="bg1"/>
                </a:solidFill>
                <a:latin typeface="+mj-lt"/>
              </a:defRPr>
            </a:lvl1pPr>
          </a:lstStyle>
          <a:p>
            <a:pPr lvl="0"/>
            <a:r>
              <a:rPr lang="en-US"/>
              <a:t>TITLE</a:t>
            </a:r>
          </a:p>
        </p:txBody>
      </p:sp>
      <p:sp>
        <p:nvSpPr>
          <p:cNvPr id="4" name="Text">
            <a:extLst>
              <a:ext uri="{FF2B5EF4-FFF2-40B4-BE49-F238E27FC236}">
                <a16:creationId xmlns:a16="http://schemas.microsoft.com/office/drawing/2014/main" id="{71BC1860-2A8C-37F5-B874-2F2D5D7FF259}"/>
              </a:ext>
            </a:extLst>
          </p:cNvPr>
          <p:cNvSpPr>
            <a:spLocks noGrp="1"/>
          </p:cNvSpPr>
          <p:nvPr>
            <p:ph type="body" sz="quarter" idx="11" hasCustomPrompt="1"/>
          </p:nvPr>
        </p:nvSpPr>
        <p:spPr>
          <a:xfrm>
            <a:off x="2143125" y="3682926"/>
            <a:ext cx="7905749" cy="376327"/>
          </a:xfrm>
          <a:prstGeom prst="rect">
            <a:avLst/>
          </a:prstGeom>
        </p:spPr>
        <p:txBody>
          <a:bodyPr anchor="ctr"/>
          <a:lstStyle>
            <a:lvl1pPr marL="0" indent="0" algn="ctr">
              <a:buNone/>
              <a:defRPr sz="2000" i="0">
                <a:solidFill>
                  <a:schemeClr val="bg1"/>
                </a:solidFill>
                <a:latin typeface="+mn-lt"/>
              </a:defRPr>
            </a:lvl1pPr>
          </a:lstStyle>
          <a:p>
            <a:pPr lvl="0"/>
            <a:r>
              <a:rPr lang="en-US"/>
              <a:t>Subtitle</a:t>
            </a:r>
          </a:p>
        </p:txBody>
      </p:sp>
      <p:pic>
        <p:nvPicPr>
          <p:cNvPr id="5" name="YE Logo">
            <a:extLst>
              <a:ext uri="{FF2B5EF4-FFF2-40B4-BE49-F238E27FC236}">
                <a16:creationId xmlns:a16="http://schemas.microsoft.com/office/drawing/2014/main" id="{4B5267C0-AE45-397E-9551-7B2A68AD8E9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048876" y="5680986"/>
            <a:ext cx="2103594" cy="1151064"/>
          </a:xfrm>
          <a:prstGeom prst="rect">
            <a:avLst/>
          </a:prstGeom>
        </p:spPr>
      </p:pic>
    </p:spTree>
    <p:extLst>
      <p:ext uri="{BB962C8B-B14F-4D97-AF65-F5344CB8AC3E}">
        <p14:creationId xmlns:p14="http://schemas.microsoft.com/office/powerpoint/2010/main" val="37378463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 to Action">
    <p:bg>
      <p:bgPr>
        <a:solidFill>
          <a:schemeClr val="bg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1039C382-4603-EC78-5F02-9BA6A611F4C0}"/>
              </a:ext>
            </a:extLst>
          </p:cNvPr>
          <p:cNvSpPr>
            <a:spLocks/>
          </p:cNvSpPr>
          <p:nvPr userDrawn="1"/>
        </p:nvSpPr>
        <p:spPr>
          <a:xfrm>
            <a:off x="0" y="-1"/>
            <a:ext cx="12192000" cy="5604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a:extLst>
              <a:ext uri="{FF2B5EF4-FFF2-40B4-BE49-F238E27FC236}">
                <a16:creationId xmlns:a16="http://schemas.microsoft.com/office/drawing/2014/main" id="{71BC1860-2A8C-37F5-B874-2F2D5D7FF259}"/>
              </a:ext>
            </a:extLst>
          </p:cNvPr>
          <p:cNvSpPr>
            <a:spLocks noGrp="1"/>
          </p:cNvSpPr>
          <p:nvPr>
            <p:ph type="body" sz="quarter" idx="11" hasCustomPrompt="1"/>
          </p:nvPr>
        </p:nvSpPr>
        <p:spPr>
          <a:xfrm>
            <a:off x="1733441" y="2292075"/>
            <a:ext cx="8725117" cy="914400"/>
          </a:xfrm>
          <a:prstGeom prst="rect">
            <a:avLst/>
          </a:prstGeom>
        </p:spPr>
        <p:txBody>
          <a:bodyPr anchor="ctr"/>
          <a:lstStyle>
            <a:lvl1pPr marL="0" indent="0" algn="ctr">
              <a:buNone/>
              <a:defRPr sz="2000" i="0">
                <a:solidFill>
                  <a:schemeClr val="tx1"/>
                </a:solidFill>
                <a:latin typeface="+mn-lt"/>
              </a:defRPr>
            </a:lvl1pPr>
          </a:lstStyle>
          <a:p>
            <a:pPr lvl="0"/>
            <a:r>
              <a:rPr lang="en-US"/>
              <a:t>Blurb</a:t>
            </a:r>
          </a:p>
        </p:txBody>
      </p:sp>
      <p:sp>
        <p:nvSpPr>
          <p:cNvPr id="3" name="QR Code">
            <a:extLst>
              <a:ext uri="{FF2B5EF4-FFF2-40B4-BE49-F238E27FC236}">
                <a16:creationId xmlns:a16="http://schemas.microsoft.com/office/drawing/2014/main" id="{854E0EEB-7986-2362-B8F7-A6F01B3E7F7F}"/>
              </a:ext>
            </a:extLst>
          </p:cNvPr>
          <p:cNvSpPr>
            <a:spLocks noGrp="1" noRot="1" noMove="1" noResize="1" noEditPoints="1" noAdjustHandles="1" noChangeArrowheads="1" noChangeShapeType="1"/>
          </p:cNvSpPr>
          <p:nvPr>
            <p:ph type="pic" sz="quarter" idx="12" hasCustomPrompt="1"/>
          </p:nvPr>
        </p:nvSpPr>
        <p:spPr>
          <a:xfrm>
            <a:off x="5354096" y="3611955"/>
            <a:ext cx="1483806" cy="1483806"/>
          </a:xfrm>
          <a:prstGeom prst="rect">
            <a:avLst/>
          </a:prstGeom>
        </p:spPr>
        <p:txBody>
          <a:bodyPr/>
          <a:lstStyle>
            <a:lvl1pPr marL="0" indent="0" algn="ctr">
              <a:buNone/>
              <a:defRPr sz="2000"/>
            </a:lvl1pPr>
          </a:lstStyle>
          <a:p>
            <a:r>
              <a:rPr lang="en-GB"/>
              <a:t>QR Code</a:t>
            </a:r>
          </a:p>
        </p:txBody>
      </p:sp>
      <p:pic>
        <p:nvPicPr>
          <p:cNvPr id="5" name="Arrow" descr="Arrow: Rotate right with solid fill">
            <a:extLst>
              <a:ext uri="{FF2B5EF4-FFF2-40B4-BE49-F238E27FC236}">
                <a16:creationId xmlns:a16="http://schemas.microsoft.com/office/drawing/2014/main" id="{212A8467-172B-6197-4451-11B2967CDBEC}"/>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7096202" y="3361335"/>
            <a:ext cx="914400" cy="914400"/>
          </a:xfrm>
          <a:prstGeom prst="rect">
            <a:avLst/>
          </a:prstGeom>
        </p:spPr>
      </p:pic>
      <p:sp>
        <p:nvSpPr>
          <p:cNvPr id="11" name="Title">
            <a:extLst>
              <a:ext uri="{FF2B5EF4-FFF2-40B4-BE49-F238E27FC236}">
                <a16:creationId xmlns:a16="http://schemas.microsoft.com/office/drawing/2014/main" id="{3552977B-31EE-47AE-2E34-65E984534C5B}"/>
              </a:ext>
            </a:extLst>
          </p:cNvPr>
          <p:cNvSpPr>
            <a:spLocks noGrp="1"/>
          </p:cNvSpPr>
          <p:nvPr>
            <p:ph type="body" sz="quarter" idx="10" hasCustomPrompt="1"/>
          </p:nvPr>
        </p:nvSpPr>
        <p:spPr>
          <a:xfrm>
            <a:off x="1733441" y="881428"/>
            <a:ext cx="8725117" cy="1255787"/>
          </a:xfrm>
          <a:prstGeom prst="rect">
            <a:avLst/>
          </a:prstGeom>
        </p:spPr>
        <p:txBody>
          <a:bodyPr/>
          <a:lstStyle>
            <a:lvl1pPr marL="0" indent="0" algn="ctr">
              <a:buNone/>
              <a:defRPr sz="6000" b="1" i="0">
                <a:solidFill>
                  <a:schemeClr val="tx1"/>
                </a:solidFill>
                <a:latin typeface="+mj-lt"/>
              </a:defRPr>
            </a:lvl1pPr>
          </a:lstStyle>
          <a:p>
            <a:pPr lvl="0"/>
            <a:r>
              <a:rPr lang="en-US"/>
              <a:t>CALL TO ACTION</a:t>
            </a:r>
          </a:p>
        </p:txBody>
      </p:sp>
      <p:pic>
        <p:nvPicPr>
          <p:cNvPr id="6" name="YE Logo">
            <a:extLst>
              <a:ext uri="{FF2B5EF4-FFF2-40B4-BE49-F238E27FC236}">
                <a16:creationId xmlns:a16="http://schemas.microsoft.com/office/drawing/2014/main" id="{933A2CA0-65A5-D0AC-C392-5DAC681C939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a:off x="10048876" y="5680986"/>
            <a:ext cx="2103594" cy="1151065"/>
          </a:xfrm>
          <a:prstGeom prst="rect">
            <a:avLst/>
          </a:prstGeom>
        </p:spPr>
      </p:pic>
    </p:spTree>
    <p:extLst>
      <p:ext uri="{BB962C8B-B14F-4D97-AF65-F5344CB8AC3E}">
        <p14:creationId xmlns:p14="http://schemas.microsoft.com/office/powerpoint/2010/main" val="889902981"/>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101C4AFF-20A5-9241-88EE-8A8E31EF0E0B}"/>
              </a:ext>
            </a:extLst>
          </p:cNvPr>
          <p:cNvSpPr/>
          <p:nvPr userDrawn="1"/>
        </p:nvSpPr>
        <p:spPr>
          <a:xfrm>
            <a:off x="0" y="0"/>
            <a:ext cx="12192000" cy="5604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Social Media Block">
            <a:extLst>
              <a:ext uri="{FF2B5EF4-FFF2-40B4-BE49-F238E27FC236}">
                <a16:creationId xmlns:a16="http://schemas.microsoft.com/office/drawing/2014/main" id="{90A1717A-5BD6-EEB8-320B-C4E114FAAE27}"/>
              </a:ext>
            </a:extLst>
          </p:cNvPr>
          <p:cNvGrpSpPr>
            <a:grpSpLocks noGrp="1" noUngrp="1" noRot="1" noMove="1" noResize="1"/>
          </p:cNvGrpSpPr>
          <p:nvPr userDrawn="1"/>
        </p:nvGrpSpPr>
        <p:grpSpPr>
          <a:xfrm>
            <a:off x="6767624" y="1690688"/>
            <a:ext cx="3984676" cy="2737962"/>
            <a:chOff x="6767624" y="1690688"/>
            <a:chExt cx="3984676" cy="2737962"/>
          </a:xfrm>
        </p:grpSpPr>
        <p:sp>
          <p:nvSpPr>
            <p:cNvPr id="23" name="Facebook">
              <a:extLst>
                <a:ext uri="{FF2B5EF4-FFF2-40B4-BE49-F238E27FC236}">
                  <a16:creationId xmlns:a16="http://schemas.microsoft.com/office/drawing/2014/main" id="{87405F54-1B83-FF68-6610-FD148F78CF5B}"/>
                </a:ext>
              </a:extLst>
            </p:cNvPr>
            <p:cNvSpPr txBox="1">
              <a:spLocks noGrp="1" noRot="1" noMove="1" noResize="1" noEditPoints="1" noAdjustHandles="1" noChangeArrowheads="1" noChangeShapeType="1"/>
            </p:cNvSpPr>
            <p:nvPr userDrawn="1"/>
          </p:nvSpPr>
          <p:spPr>
            <a:xfrm>
              <a:off x="7242824" y="1789684"/>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chemeClr val="tx1"/>
                  </a:solidFill>
                  <a:latin typeface="Poppins" panose="00000500000000000000" pitchFamily="2" charset="0"/>
                  <a:cs typeface="Poppins" panose="00000500000000000000" pitchFamily="2" charset="0"/>
                </a:rPr>
                <a:t>Young Enterprise</a:t>
              </a:r>
            </a:p>
            <a:p>
              <a:pPr marL="0" indent="0">
                <a:buFont typeface="Arial" panose="020B0604020202020204" pitchFamily="34" charset="0"/>
                <a:buNone/>
              </a:pPr>
              <a:endParaRPr lang="en-GB" sz="2000" dirty="0">
                <a:solidFill>
                  <a:schemeClr val="tx1"/>
                </a:solidFill>
                <a:latin typeface="Poppins" panose="00000500000000000000" pitchFamily="2" charset="0"/>
                <a:cs typeface="Poppins" panose="00000500000000000000" pitchFamily="2" charset="0"/>
              </a:endParaRPr>
            </a:p>
          </p:txBody>
        </p:sp>
        <p:pic>
          <p:nvPicPr>
            <p:cNvPr id="16" name="Facebook Logo" descr="A black letter f in a white circle&#10;&#10;Description automatically generated">
              <a:extLst>
                <a:ext uri="{FF2B5EF4-FFF2-40B4-BE49-F238E27FC236}">
                  <a16:creationId xmlns:a16="http://schemas.microsoft.com/office/drawing/2014/main" id="{130DDC43-9B72-F29D-3611-B8336BDB9DC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6770672" y="1690688"/>
              <a:ext cx="475655" cy="475655"/>
            </a:xfrm>
            <a:prstGeom prst="rect">
              <a:avLst/>
            </a:prstGeom>
          </p:spPr>
        </p:pic>
        <p:sp>
          <p:nvSpPr>
            <p:cNvPr id="24" name="X">
              <a:extLst>
                <a:ext uri="{FF2B5EF4-FFF2-40B4-BE49-F238E27FC236}">
                  <a16:creationId xmlns:a16="http://schemas.microsoft.com/office/drawing/2014/main" id="{B97DBB49-E309-2727-1F9A-E45A938BB924}"/>
                </a:ext>
              </a:extLst>
            </p:cNvPr>
            <p:cNvSpPr txBox="1">
              <a:spLocks noGrp="1" noRot="1" noMove="1" noResize="1" noEditPoints="1" noAdjustHandles="1" noChangeArrowheads="1" noChangeShapeType="1"/>
            </p:cNvSpPr>
            <p:nvPr userDrawn="1"/>
          </p:nvSpPr>
          <p:spPr>
            <a:xfrm>
              <a:off x="7242824" y="2894016"/>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7" name="X Logo" descr="A black and white logo&#10;&#10;Description automatically generated">
              <a:extLst>
                <a:ext uri="{FF2B5EF4-FFF2-40B4-BE49-F238E27FC236}">
                  <a16:creationId xmlns:a16="http://schemas.microsoft.com/office/drawing/2014/main" id="{D04463B1-1721-E814-5C3D-BEFD908C4B2E}"/>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67624" y="2840075"/>
              <a:ext cx="475655" cy="475655"/>
            </a:xfrm>
            <a:prstGeom prst="rect">
              <a:avLst/>
            </a:prstGeom>
          </p:spPr>
        </p:pic>
        <p:sp>
          <p:nvSpPr>
            <p:cNvPr id="25" name="Instagram">
              <a:extLst>
                <a:ext uri="{FF2B5EF4-FFF2-40B4-BE49-F238E27FC236}">
                  <a16:creationId xmlns:a16="http://schemas.microsoft.com/office/drawing/2014/main" id="{1AFC1BA7-C8B1-6041-2175-1C51939E3795}"/>
                </a:ext>
              </a:extLst>
            </p:cNvPr>
            <p:cNvSpPr txBox="1">
              <a:spLocks noGrp="1" noRot="1" noMove="1" noResize="1" noEditPoints="1" noAdjustHandles="1" noChangeArrowheads="1" noChangeShapeType="1"/>
            </p:cNvSpPr>
            <p:nvPr userDrawn="1"/>
          </p:nvSpPr>
          <p:spPr>
            <a:xfrm>
              <a:off x="7242824" y="3439707"/>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@youngenterpriseuk</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8" name="Instagram Logo" descr="A logo of a camera&#10;&#10;Description automatically generated">
              <a:extLst>
                <a:ext uri="{FF2B5EF4-FFF2-40B4-BE49-F238E27FC236}">
                  <a16:creationId xmlns:a16="http://schemas.microsoft.com/office/drawing/2014/main" id="{E7119933-39D9-E3E2-73BB-947B1C1A8415}"/>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6767624" y="3396990"/>
              <a:ext cx="475200" cy="475200"/>
            </a:xfrm>
            <a:prstGeom prst="rect">
              <a:avLst/>
            </a:prstGeom>
          </p:spPr>
        </p:pic>
        <p:sp>
          <p:nvSpPr>
            <p:cNvPr id="26" name="TikTok">
              <a:extLst>
                <a:ext uri="{FF2B5EF4-FFF2-40B4-BE49-F238E27FC236}">
                  <a16:creationId xmlns:a16="http://schemas.microsoft.com/office/drawing/2014/main" id="{40DB099A-15BD-E31B-A22B-9797F0FFEA51}"/>
                </a:ext>
              </a:extLst>
            </p:cNvPr>
            <p:cNvSpPr txBox="1">
              <a:spLocks noGrp="1" noRot="1" noMove="1" noResize="1" noEditPoints="1" noAdjustHandles="1" noChangeArrowheads="1" noChangeShapeType="1"/>
            </p:cNvSpPr>
            <p:nvPr userDrawn="1"/>
          </p:nvSpPr>
          <p:spPr>
            <a:xfrm>
              <a:off x="7242824" y="4001141"/>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9" name="TikTok Logo" descr="A black and white logo&#10;&#10;Description automatically generated">
              <a:extLst>
                <a:ext uri="{FF2B5EF4-FFF2-40B4-BE49-F238E27FC236}">
                  <a16:creationId xmlns:a16="http://schemas.microsoft.com/office/drawing/2014/main" id="{168ABF67-4C7D-787C-C442-FBC17807BB5D}"/>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6767624" y="3953450"/>
              <a:ext cx="475200" cy="475200"/>
            </a:xfrm>
            <a:prstGeom prst="rect">
              <a:avLst/>
            </a:prstGeom>
          </p:spPr>
        </p:pic>
        <p:sp>
          <p:nvSpPr>
            <p:cNvPr id="27" name="LinkedIn">
              <a:extLst>
                <a:ext uri="{FF2B5EF4-FFF2-40B4-BE49-F238E27FC236}">
                  <a16:creationId xmlns:a16="http://schemas.microsoft.com/office/drawing/2014/main" id="{EC9327E1-AECB-450D-E1EF-C4F50FEBC676}"/>
                </a:ext>
              </a:extLst>
            </p:cNvPr>
            <p:cNvSpPr txBox="1">
              <a:spLocks noGrp="1" noRot="1" noMove="1" noResize="1" noEditPoints="1" noAdjustHandles="1" noChangeArrowheads="1" noChangeShapeType="1"/>
            </p:cNvSpPr>
            <p:nvPr userDrawn="1"/>
          </p:nvSpPr>
          <p:spPr>
            <a:xfrm>
              <a:off x="7242824" y="2364863"/>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chemeClr val="tx1"/>
                  </a:solidFill>
                  <a:latin typeface="Poppins" panose="00000500000000000000" pitchFamily="2" charset="0"/>
                  <a:cs typeface="Poppins" panose="00000500000000000000" pitchFamily="2" charset="0"/>
                </a:rPr>
                <a:t>Young Enterprise UK</a:t>
              </a:r>
            </a:p>
            <a:p>
              <a:pPr marL="0" indent="0">
                <a:buFont typeface="Arial" panose="020B0604020202020204" pitchFamily="34" charset="0"/>
                <a:buNone/>
              </a:pPr>
              <a:endParaRPr lang="en-GB" sz="2000" dirty="0">
                <a:solidFill>
                  <a:schemeClr val="tx1"/>
                </a:solidFill>
                <a:latin typeface="Poppins" panose="00000500000000000000" pitchFamily="2" charset="0"/>
                <a:cs typeface="Poppins" panose="00000500000000000000" pitchFamily="2" charset="0"/>
              </a:endParaRPr>
            </a:p>
          </p:txBody>
        </p:sp>
        <p:pic>
          <p:nvPicPr>
            <p:cNvPr id="28" name="LinkedIn Logo" descr="A black and white logo&#10;&#10;Description automatically generated">
              <a:extLst>
                <a:ext uri="{FF2B5EF4-FFF2-40B4-BE49-F238E27FC236}">
                  <a16:creationId xmlns:a16="http://schemas.microsoft.com/office/drawing/2014/main" id="{7BFB1A71-E050-B665-9087-C6D8F60F175D}"/>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Lst>
            </a:blip>
            <a:stretch>
              <a:fillRect/>
            </a:stretch>
          </p:blipFill>
          <p:spPr>
            <a:xfrm>
              <a:off x="6767624" y="2263802"/>
              <a:ext cx="475200" cy="475200"/>
            </a:xfrm>
            <a:prstGeom prst="rect">
              <a:avLst/>
            </a:prstGeom>
          </p:spPr>
        </p:pic>
      </p:grpSp>
      <p:grpSp>
        <p:nvGrpSpPr>
          <p:cNvPr id="8" name="Email Block">
            <a:extLst>
              <a:ext uri="{FF2B5EF4-FFF2-40B4-BE49-F238E27FC236}">
                <a16:creationId xmlns:a16="http://schemas.microsoft.com/office/drawing/2014/main" id="{43519230-1FF5-6347-0C5A-617D4BCDF8C2}"/>
              </a:ext>
            </a:extLst>
          </p:cNvPr>
          <p:cNvGrpSpPr>
            <a:grpSpLocks/>
          </p:cNvGrpSpPr>
          <p:nvPr userDrawn="1"/>
        </p:nvGrpSpPr>
        <p:grpSpPr>
          <a:xfrm>
            <a:off x="835152" y="1691143"/>
            <a:ext cx="3984676" cy="475200"/>
            <a:chOff x="835152" y="1691143"/>
            <a:chExt cx="3984676" cy="475200"/>
          </a:xfrm>
        </p:grpSpPr>
        <p:sp>
          <p:nvSpPr>
            <p:cNvPr id="12" name="Email">
              <a:extLst>
                <a:ext uri="{FF2B5EF4-FFF2-40B4-BE49-F238E27FC236}">
                  <a16:creationId xmlns:a16="http://schemas.microsoft.com/office/drawing/2014/main" id="{CBBEDFD0-3C85-F82E-6921-07FDFCCE11D2}"/>
                </a:ext>
              </a:extLst>
            </p:cNvPr>
            <p:cNvSpPr>
              <a:spLocks noGrp="1"/>
            </p:cNvSpPr>
            <p:nvPr>
              <p:ph type="body" sz="quarter" idx="11" hasCustomPrompt="1"/>
            </p:nvPr>
          </p:nvSpPr>
          <p:spPr>
            <a:xfrm>
              <a:off x="1407837" y="1797880"/>
              <a:ext cx="3411991" cy="266700"/>
            </a:xfrm>
            <a:prstGeom prst="rect">
              <a:avLst/>
            </a:prstGeom>
          </p:spPr>
          <p:txBody>
            <a:bodyPr/>
            <a:lstStyle>
              <a:lvl1pPr marL="0" indent="0">
                <a:buNone/>
                <a:defRPr sz="2000"/>
              </a:lvl1pPr>
            </a:lstStyle>
            <a:p>
              <a:pPr lvl="0"/>
              <a:r>
                <a:rPr lang="en-GB"/>
                <a:t>Insert email</a:t>
              </a:r>
            </a:p>
          </p:txBody>
        </p:sp>
        <p:pic>
          <p:nvPicPr>
            <p:cNvPr id="20" name="Email Image" descr="A white square with a black background&#10;&#10;Description automatically generated">
              <a:extLst>
                <a:ext uri="{FF2B5EF4-FFF2-40B4-BE49-F238E27FC236}">
                  <a16:creationId xmlns:a16="http://schemas.microsoft.com/office/drawing/2014/main" id="{25C5CA2B-B112-08E7-4AB7-4190DD7F6F7A}"/>
                </a:ext>
              </a:extLst>
            </p:cNvPr>
            <p:cNvPicPr>
              <a:picLocks noGrp="1" noRot="1" noChangeAspect="1" noMove="1" noResize="1" noEditPoints="1" noAdjustHandles="1" noChangeArrowheads="1" noChangeShapeType="1" noCrop="1"/>
            </p:cNvPicPr>
            <p:nvPr userDrawn="1"/>
          </p:nvPicPr>
          <p:blipFill>
            <a:blip r:embed="rId7">
              <a:extLst>
                <a:ext uri="{28A0092B-C50C-407E-A947-70E740481C1C}">
                  <a14:useLocalDpi xmlns:a14="http://schemas.microsoft.com/office/drawing/2010/main" val="0"/>
                </a:ext>
              </a:extLst>
            </a:blip>
            <a:stretch>
              <a:fillRect/>
            </a:stretch>
          </p:blipFill>
          <p:spPr>
            <a:xfrm>
              <a:off x="835152" y="1691143"/>
              <a:ext cx="475200" cy="475200"/>
            </a:xfrm>
            <a:prstGeom prst="rect">
              <a:avLst/>
            </a:prstGeom>
          </p:spPr>
        </p:pic>
      </p:grpSp>
      <p:pic>
        <p:nvPicPr>
          <p:cNvPr id="31" name="Arrow" descr="Arrow: Rotate right with solid fill">
            <a:extLst>
              <a:ext uri="{FF2B5EF4-FFF2-40B4-BE49-F238E27FC236}">
                <a16:creationId xmlns:a16="http://schemas.microsoft.com/office/drawing/2014/main" id="{308CEF9A-D749-1F16-0674-84ED2DAFC6FA}"/>
              </a:ext>
            </a:extLst>
          </p:cNvPr>
          <p:cNvPicPr>
            <a:picLocks noGrp="1" noRot="1" noChangeAspect="1" noMove="1" noResize="1" noEditPoints="1" noAdjustHandles="1" noChangeArrowheads="1" noChangeShapeType="1" noCrop="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4445882" y="2380574"/>
            <a:ext cx="914400" cy="914400"/>
          </a:xfrm>
          <a:prstGeom prst="rect">
            <a:avLst/>
          </a:prstGeom>
        </p:spPr>
      </p:pic>
      <p:sp>
        <p:nvSpPr>
          <p:cNvPr id="6" name="QR Code">
            <a:extLst>
              <a:ext uri="{FF2B5EF4-FFF2-40B4-BE49-F238E27FC236}">
                <a16:creationId xmlns:a16="http://schemas.microsoft.com/office/drawing/2014/main" id="{EDF0451C-19BD-3030-19AE-F91B7429D857}"/>
              </a:ext>
            </a:extLst>
          </p:cNvPr>
          <p:cNvSpPr>
            <a:spLocks noGrp="1" noRot="1" noMove="1" noResize="1" noEditPoints="1" noAdjustHandles="1" noChangeArrowheads="1" noChangeShapeType="1"/>
          </p:cNvSpPr>
          <p:nvPr>
            <p:ph type="pic" sz="quarter" idx="10" hasCustomPrompt="1"/>
          </p:nvPr>
        </p:nvSpPr>
        <p:spPr>
          <a:xfrm>
            <a:off x="2813568" y="2897607"/>
            <a:ext cx="1483806" cy="1483806"/>
          </a:xfrm>
          <a:prstGeom prst="rect">
            <a:avLst/>
          </a:prstGeom>
        </p:spPr>
        <p:txBody>
          <a:bodyPr/>
          <a:lstStyle>
            <a:lvl1pPr marL="0" indent="0" algn="ctr">
              <a:buNone/>
              <a:defRPr sz="2000"/>
            </a:lvl1pPr>
          </a:lstStyle>
          <a:p>
            <a:r>
              <a:rPr lang="en-GB"/>
              <a:t>QR Code</a:t>
            </a:r>
          </a:p>
        </p:txBody>
      </p:sp>
      <p:sp>
        <p:nvSpPr>
          <p:cNvPr id="4" name="Reg Text">
            <a:extLst>
              <a:ext uri="{FF2B5EF4-FFF2-40B4-BE49-F238E27FC236}">
                <a16:creationId xmlns:a16="http://schemas.microsoft.com/office/drawing/2014/main" id="{F99E73E2-8504-C567-B55B-628CEAC8B055}"/>
              </a:ext>
            </a:extLst>
          </p:cNvPr>
          <p:cNvSpPr>
            <a:spLocks noGrp="1"/>
          </p:cNvSpPr>
          <p:nvPr>
            <p:ph type="body" sz="quarter" idx="12" hasCustomPrompt="1"/>
          </p:nvPr>
        </p:nvSpPr>
        <p:spPr>
          <a:xfrm>
            <a:off x="1407836" y="2288299"/>
            <a:ext cx="3477246" cy="266700"/>
          </a:xfrm>
          <a:prstGeom prst="rect">
            <a:avLst/>
          </a:prstGeom>
        </p:spPr>
        <p:txBody>
          <a:bodyPr/>
          <a:lstStyle>
            <a:lvl1pPr marL="0" indent="0">
              <a:buNone/>
              <a:defRPr sz="2000"/>
            </a:lvl1pPr>
          </a:lstStyle>
          <a:p>
            <a:pPr lvl="0"/>
            <a:r>
              <a:rPr lang="en-GB" dirty="0"/>
              <a:t>Sign up to our mailing list!</a:t>
            </a:r>
          </a:p>
        </p:txBody>
      </p:sp>
      <p:pic>
        <p:nvPicPr>
          <p:cNvPr id="10" name="Reg Image" descr="Megaphone with solid fill">
            <a:extLst>
              <a:ext uri="{FF2B5EF4-FFF2-40B4-BE49-F238E27FC236}">
                <a16:creationId xmlns:a16="http://schemas.microsoft.com/office/drawing/2014/main" id="{77EB7194-54CB-3CA5-D2F0-62B03E4AA39E}"/>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2105" y="2180762"/>
            <a:ext cx="475200" cy="475200"/>
          </a:xfrm>
          <a:prstGeom prst="rect">
            <a:avLst/>
          </a:prstGeom>
        </p:spPr>
      </p:pic>
      <p:pic>
        <p:nvPicPr>
          <p:cNvPr id="5" name="YE Logo">
            <a:extLst>
              <a:ext uri="{FF2B5EF4-FFF2-40B4-BE49-F238E27FC236}">
                <a16:creationId xmlns:a16="http://schemas.microsoft.com/office/drawing/2014/main" id="{BCF24458-9848-49C9-66F7-989EEC3887CD}"/>
              </a:ext>
            </a:extLst>
          </p:cNvPr>
          <p:cNvPicPr>
            <a:picLocks noGrp="1" noRot="1" noChangeAspect="1" noMove="1" noResize="1" noEditPoints="1" noAdjustHandles="1" noChangeArrowheads="1" noChangeShapeType="1" noCrop="1"/>
          </p:cNvPicPr>
          <p:nvPr userDrawn="1"/>
        </p:nvPicPr>
        <p:blipFill>
          <a:blip r:embed="rId12">
            <a:extLst>
              <a:ext uri="{28A0092B-C50C-407E-A947-70E740481C1C}">
                <a14:useLocalDpi xmlns:a14="http://schemas.microsoft.com/office/drawing/2010/main" val="0"/>
              </a:ext>
            </a:extLst>
          </a:blip>
          <a:srcRect/>
          <a:stretch/>
        </p:blipFill>
        <p:spPr>
          <a:xfrm>
            <a:off x="10048876" y="5680986"/>
            <a:ext cx="2103594" cy="1151065"/>
          </a:xfrm>
          <a:prstGeom prst="rect">
            <a:avLst/>
          </a:prstGeom>
        </p:spPr>
      </p:pic>
      <p:sp>
        <p:nvSpPr>
          <p:cNvPr id="3" name="Title">
            <a:extLst>
              <a:ext uri="{FF2B5EF4-FFF2-40B4-BE49-F238E27FC236}">
                <a16:creationId xmlns:a16="http://schemas.microsoft.com/office/drawing/2014/main" id="{1384642C-D16E-7A00-596B-E243BC3584D1}"/>
              </a:ext>
            </a:extLst>
          </p:cNvPr>
          <p:cNvSpPr txBox="1">
            <a:spLocks/>
          </p:cNvSpPr>
          <p:nvPr userDrawn="1"/>
        </p:nvSpPr>
        <p:spPr>
          <a:xfrm>
            <a:off x="838200" y="365125"/>
            <a:ext cx="5932472" cy="769441"/>
          </a:xfrm>
          <a:prstGeom prst="rect">
            <a:avLst/>
          </a:prstGeom>
          <a:noFill/>
        </p:spPr>
        <p:txBody>
          <a:bodyPr wrap="square" rtlCol="0">
            <a:spAutoFit/>
          </a:bodyPr>
          <a:lstStyle/>
          <a:p>
            <a:r>
              <a:rPr lang="en-GB" sz="4400" b="1">
                <a:latin typeface="+mj-lt"/>
              </a:rPr>
              <a:t>Contact Us</a:t>
            </a:r>
          </a:p>
        </p:txBody>
      </p:sp>
    </p:spTree>
    <p:extLst>
      <p:ext uri="{BB962C8B-B14F-4D97-AF65-F5344CB8AC3E}">
        <p14:creationId xmlns:p14="http://schemas.microsoft.com/office/powerpoint/2010/main" val="1412831897"/>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00461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35038"/>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54" r:id="rId3"/>
    <p:sldLayoutId id="2147483705" r:id="rId4"/>
    <p:sldLayoutId id="2147483713" r:id="rId5"/>
    <p:sldLayoutId id="2147483698" r:id="rId6"/>
    <p:sldLayoutId id="2147483700" r:id="rId7"/>
    <p:sldLayoutId id="2147483650" r:id="rId8"/>
    <p:sldLayoutId id="2147483697" r:id="rId9"/>
    <p:sldLayoutId id="2147483714" r:id="rId10"/>
    <p:sldLayoutId id="2147483716" r:id="rId11"/>
    <p:sldLayoutId id="2147483717" r:id="rId12"/>
    <p:sldLayoutId id="2147483718" r:id="rId13"/>
    <p:sldLayoutId id="2147483719" r:id="rId14"/>
  </p:sldLayoutIdLst>
  <p:transition spd="slow">
    <p:push dir="u"/>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9.emf"/><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eamwork Badge" descr="A green and yellow circular buttons with a light bulb and a leaf&#10;&#10;Description automatically generated">
            <a:extLst>
              <a:ext uri="{FF2B5EF4-FFF2-40B4-BE49-F238E27FC236}">
                <a16:creationId xmlns:a16="http://schemas.microsoft.com/office/drawing/2014/main" id="{E357088B-B8A7-30A3-577E-EABCB09CDBC0}"/>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86024"/>
          <a:stretch/>
        </p:blipFill>
        <p:spPr>
          <a:xfrm>
            <a:off x="10728710" y="5904329"/>
            <a:ext cx="778158" cy="831446"/>
          </a:xfrm>
          <a:prstGeom prst="rect">
            <a:avLst/>
          </a:prstGeom>
        </p:spPr>
      </p:pic>
      <p:pic>
        <p:nvPicPr>
          <p:cNvPr id="8" name="Leadership Badge" descr="A green and yellow circular buttons with a light bulb and a leaf&#10;&#10;Description automatically generated">
            <a:extLst>
              <a:ext uri="{FF2B5EF4-FFF2-40B4-BE49-F238E27FC236}">
                <a16:creationId xmlns:a16="http://schemas.microsoft.com/office/drawing/2014/main" id="{2CB03139-A210-5CAC-C4FE-8629D033CEF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74016" r="13976"/>
          <a:stretch/>
        </p:blipFill>
        <p:spPr>
          <a:xfrm>
            <a:off x="10060116" y="5904329"/>
            <a:ext cx="668594" cy="831446"/>
          </a:xfrm>
          <a:prstGeom prst="rect">
            <a:avLst/>
          </a:prstGeom>
        </p:spPr>
      </p:pic>
      <p:pic>
        <p:nvPicPr>
          <p:cNvPr id="9" name="Aiming High Badge" descr="A green and yellow circular buttons with a light bulb and a leaf&#10;&#10;Description automatically generated">
            <a:extLst>
              <a:ext uri="{FF2B5EF4-FFF2-40B4-BE49-F238E27FC236}">
                <a16:creationId xmlns:a16="http://schemas.microsoft.com/office/drawing/2014/main" id="{87A784AD-1122-5848-3B77-D8C329C24856}"/>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2008" r="25984"/>
          <a:stretch/>
        </p:blipFill>
        <p:spPr>
          <a:xfrm>
            <a:off x="9391522" y="5904329"/>
            <a:ext cx="668594" cy="831446"/>
          </a:xfrm>
          <a:prstGeom prst="rect">
            <a:avLst/>
          </a:prstGeom>
        </p:spPr>
      </p:pic>
      <p:pic>
        <p:nvPicPr>
          <p:cNvPr id="10" name="Staying Positive Badge" descr="A green and yellow circular buttons with a light bulb and a leaf&#10;&#10;Description automatically generated">
            <a:extLst>
              <a:ext uri="{FF2B5EF4-FFF2-40B4-BE49-F238E27FC236}">
                <a16:creationId xmlns:a16="http://schemas.microsoft.com/office/drawing/2014/main" id="{4526CD14-1103-E237-8259-1D08070559F6}"/>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50000" r="37992"/>
          <a:stretch/>
        </p:blipFill>
        <p:spPr>
          <a:xfrm>
            <a:off x="8722928" y="5904329"/>
            <a:ext cx="668594" cy="831446"/>
          </a:xfrm>
          <a:prstGeom prst="rect">
            <a:avLst/>
          </a:prstGeom>
        </p:spPr>
      </p:pic>
      <p:pic>
        <p:nvPicPr>
          <p:cNvPr id="11" name="Creativity Badge" descr="A green and yellow circular buttons with a light bulb and a leaf&#10;&#10;Description automatically generated">
            <a:extLst>
              <a:ext uri="{FF2B5EF4-FFF2-40B4-BE49-F238E27FC236}">
                <a16:creationId xmlns:a16="http://schemas.microsoft.com/office/drawing/2014/main" id="{249EC270-A7E5-A5C9-1524-B0977076BE5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7462" r="50000"/>
          <a:stretch/>
        </p:blipFill>
        <p:spPr>
          <a:xfrm>
            <a:off x="8024838" y="5904329"/>
            <a:ext cx="698089" cy="831446"/>
          </a:xfrm>
          <a:prstGeom prst="rect">
            <a:avLst/>
          </a:prstGeom>
        </p:spPr>
      </p:pic>
      <p:pic>
        <p:nvPicPr>
          <p:cNvPr id="12" name="Problem Solving Badge" descr="A green and yellow circular buttons with a light bulb and a leaf&#10;&#10;Description automatically generated">
            <a:extLst>
              <a:ext uri="{FF2B5EF4-FFF2-40B4-BE49-F238E27FC236}">
                <a16:creationId xmlns:a16="http://schemas.microsoft.com/office/drawing/2014/main" id="{83FD33F3-935D-2EDA-86FC-7DEAF5C583D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25454" r="62538"/>
          <a:stretch/>
        </p:blipFill>
        <p:spPr>
          <a:xfrm>
            <a:off x="7356244" y="5904329"/>
            <a:ext cx="668594" cy="831446"/>
          </a:xfrm>
          <a:prstGeom prst="rect">
            <a:avLst/>
          </a:prstGeom>
        </p:spPr>
      </p:pic>
      <p:pic>
        <p:nvPicPr>
          <p:cNvPr id="13" name="Speaking Badge" descr="A green and yellow circular buttons with a light bulb and a leaf&#10;&#10;Description automatically generated">
            <a:extLst>
              <a:ext uri="{FF2B5EF4-FFF2-40B4-BE49-F238E27FC236}">
                <a16:creationId xmlns:a16="http://schemas.microsoft.com/office/drawing/2014/main" id="{4B73CABF-697D-3FE9-E016-A6591E043797}"/>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3447" r="74545"/>
          <a:stretch/>
        </p:blipFill>
        <p:spPr>
          <a:xfrm>
            <a:off x="6687650" y="5904329"/>
            <a:ext cx="668594" cy="831446"/>
          </a:xfrm>
          <a:prstGeom prst="rect">
            <a:avLst/>
          </a:prstGeom>
        </p:spPr>
      </p:pic>
      <p:pic>
        <p:nvPicPr>
          <p:cNvPr id="14" name="Listening Badge" descr="A green and yellow circular buttons with a light bulb and a leaf&#10;&#10;Description automatically generated">
            <a:extLst>
              <a:ext uri="{FF2B5EF4-FFF2-40B4-BE49-F238E27FC236}">
                <a16:creationId xmlns:a16="http://schemas.microsoft.com/office/drawing/2014/main" id="{749D3978-2E31-351A-2C72-3997308D7AE1}"/>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438" r="86554"/>
          <a:stretch/>
        </p:blipFill>
        <p:spPr>
          <a:xfrm>
            <a:off x="6019056" y="5904329"/>
            <a:ext cx="668594" cy="831446"/>
          </a:xfrm>
          <a:prstGeom prst="rect">
            <a:avLst/>
          </a:prstGeom>
        </p:spPr>
      </p:pic>
      <p:sp>
        <p:nvSpPr>
          <p:cNvPr id="5" name="Skill Signpost">
            <a:extLst>
              <a:ext uri="{FF2B5EF4-FFF2-40B4-BE49-F238E27FC236}">
                <a16:creationId xmlns:a16="http://schemas.microsoft.com/office/drawing/2014/main" id="{0575CCC6-D978-7DD1-BBB6-34570BAE583C}"/>
              </a:ext>
            </a:extLst>
          </p:cNvPr>
          <p:cNvSpPr>
            <a:spLocks noGrp="1" noRot="1" noMove="1" noResize="1" noEditPoints="1" noAdjustHandles="1" noChangeArrowheads="1" noChangeShapeType="1"/>
          </p:cNvSpPr>
          <p:nvPr>
            <p:ph type="body" sz="quarter" idx="10"/>
          </p:nvPr>
        </p:nvSpPr>
        <p:spPr/>
        <p:txBody>
          <a:bodyPr/>
          <a:lstStyle/>
          <a:p>
            <a:endParaRPr lang="en-US" dirty="0"/>
          </a:p>
          <a:p>
            <a:endParaRPr lang="en-US" dirty="0"/>
          </a:p>
          <a:p>
            <a:endParaRPr lang="en-US" dirty="0"/>
          </a:p>
          <a:p>
            <a:r>
              <a:rPr lang="en-US" dirty="0">
                <a:solidFill>
                  <a:schemeClr val="bg1"/>
                </a:solidFill>
              </a:rPr>
              <a:t>This week </a:t>
            </a:r>
            <a:r>
              <a:rPr lang="en-US">
                <a:solidFill>
                  <a:schemeClr val="bg1"/>
                </a:solidFill>
              </a:rPr>
              <a:t>we will </a:t>
            </a:r>
            <a:r>
              <a:rPr lang="en-US" dirty="0">
                <a:solidFill>
                  <a:schemeClr val="bg1"/>
                </a:solidFill>
              </a:rPr>
              <a:t>focus on these skills!</a:t>
            </a:r>
          </a:p>
        </p:txBody>
      </p:sp>
      <p:sp>
        <p:nvSpPr>
          <p:cNvPr id="4" name="Title">
            <a:extLst>
              <a:ext uri="{FF2B5EF4-FFF2-40B4-BE49-F238E27FC236}">
                <a16:creationId xmlns:a16="http://schemas.microsoft.com/office/drawing/2014/main" id="{2546D84C-F242-88A8-BCD6-FF93E57626D1}"/>
              </a:ext>
            </a:extLst>
          </p:cNvPr>
          <p:cNvSpPr>
            <a:spLocks noGrp="1" noRot="1" noMove="1" noResize="1" noEditPoints="1" noAdjustHandles="1" noChangeArrowheads="1" noChangeShapeType="1"/>
          </p:cNvSpPr>
          <p:nvPr>
            <p:ph type="title"/>
          </p:nvPr>
        </p:nvSpPr>
        <p:spPr>
          <a:xfrm>
            <a:off x="6019056" y="2566240"/>
            <a:ext cx="5588713" cy="1725520"/>
          </a:xfrm>
          <a:effectLst>
            <a:outerShdw blurRad="50800" dist="38100" dir="2700000" algn="tl" rotWithShape="0">
              <a:prstClr val="black">
                <a:alpha val="40000"/>
              </a:prstClr>
            </a:outerShdw>
          </a:effectLst>
        </p:spPr>
        <p:txBody>
          <a:bodyPr/>
          <a:lstStyle/>
          <a:p>
            <a:r>
              <a:rPr lang="en-US" sz="5400" dirty="0">
                <a:solidFill>
                  <a:schemeClr val="bg1"/>
                </a:solidFill>
              </a:rPr>
              <a:t>Week 2</a:t>
            </a:r>
            <a:br>
              <a:rPr lang="en-US" sz="5400" dirty="0">
                <a:solidFill>
                  <a:schemeClr val="bg1"/>
                </a:solidFill>
              </a:rPr>
            </a:br>
            <a:r>
              <a:rPr lang="en-US" sz="3600" b="0" dirty="0">
                <a:solidFill>
                  <a:schemeClr val="bg1"/>
                </a:solidFill>
                <a:latin typeface="+mj-lt"/>
              </a:rPr>
              <a:t>Getting Going</a:t>
            </a:r>
          </a:p>
        </p:txBody>
      </p:sp>
      <p:pic>
        <p:nvPicPr>
          <p:cNvPr id="3" name="Fiver Lock-Up Branding" descr="A white text on a black background&#10;&#10;Description automatically generated">
            <a:extLst>
              <a:ext uri="{FF2B5EF4-FFF2-40B4-BE49-F238E27FC236}">
                <a16:creationId xmlns:a16="http://schemas.microsoft.com/office/drawing/2014/main" id="{88C2E4E2-2BB2-255F-2D53-048948AEE29E}"/>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597147" y="318052"/>
            <a:ext cx="4010622" cy="1379621"/>
          </a:xfrm>
          <a:prstGeom prst="rect">
            <a:avLst/>
          </a:prstGeom>
        </p:spPr>
      </p:pic>
      <p:pic>
        <p:nvPicPr>
          <p:cNvPr id="6" name="Pupil">
            <a:extLst>
              <a:ext uri="{FF2B5EF4-FFF2-40B4-BE49-F238E27FC236}">
                <a16:creationId xmlns:a16="http://schemas.microsoft.com/office/drawing/2014/main" id="{9A598D6C-A965-9418-6B16-FC0233F9D717}"/>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757296" y="0"/>
            <a:ext cx="4925568" cy="6858000"/>
          </a:xfrm>
          <a:prstGeom prst="rect">
            <a:avLst/>
          </a:prstGeom>
        </p:spPr>
      </p:pic>
    </p:spTree>
    <p:extLst>
      <p:ext uri="{BB962C8B-B14F-4D97-AF65-F5344CB8AC3E}">
        <p14:creationId xmlns:p14="http://schemas.microsoft.com/office/powerpoint/2010/main" val="229777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500"/>
                                        <p:tgtEl>
                                          <p:spTgt spid="10"/>
                                        </p:tgtEl>
                                      </p:cBhvr>
                                    </p:animEffect>
                                    <p:set>
                                      <p:cBhvr>
                                        <p:cTn id="7" dur="1" fill="hold">
                                          <p:stCondLst>
                                            <p:cond delay="1499"/>
                                          </p:stCondLst>
                                        </p:cTn>
                                        <p:tgtEl>
                                          <p:spTgt spid="1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500"/>
                                        <p:tgtEl>
                                          <p:spTgt spid="8"/>
                                        </p:tgtEl>
                                      </p:cBhvr>
                                    </p:animEffect>
                                    <p:set>
                                      <p:cBhvr>
                                        <p:cTn id="10" dur="1" fill="hold">
                                          <p:stCondLst>
                                            <p:cond delay="1499"/>
                                          </p:stCondLst>
                                        </p:cTn>
                                        <p:tgtEl>
                                          <p:spTgt spid="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500"/>
                                        <p:tgtEl>
                                          <p:spTgt spid="13"/>
                                        </p:tgtEl>
                                      </p:cBhvr>
                                    </p:animEffect>
                                    <p:set>
                                      <p:cBhvr>
                                        <p:cTn id="13" dur="1" fill="hold">
                                          <p:stCondLst>
                                            <p:cond delay="1499"/>
                                          </p:stCondLst>
                                        </p:cTn>
                                        <p:tgtEl>
                                          <p:spTgt spid="1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500"/>
                                        <p:tgtEl>
                                          <p:spTgt spid="11"/>
                                        </p:tgtEl>
                                      </p:cBhvr>
                                    </p:animEffect>
                                    <p:set>
                                      <p:cBhvr>
                                        <p:cTn id="16" dur="1" fill="hold">
                                          <p:stCondLst>
                                            <p:cond delay="1499"/>
                                          </p:stCondLst>
                                        </p:cTn>
                                        <p:tgtEl>
                                          <p:spTgt spid="11"/>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1500"/>
                            </p:stCondLst>
                            <p:childTnLst>
                              <p:par>
                                <p:cTn id="21" presetID="32" presetClass="emph" presetSubtype="0" fill="hold" nodeType="afterEffect">
                                  <p:stCondLst>
                                    <p:cond delay="0"/>
                                  </p:stCondLst>
                                  <p:childTnLst>
                                    <p:animRot by="120000">
                                      <p:cBhvr>
                                        <p:cTn id="22" dur="100" fill="hold">
                                          <p:stCondLst>
                                            <p:cond delay="0"/>
                                          </p:stCondLst>
                                        </p:cTn>
                                        <p:tgtEl>
                                          <p:spTgt spid="14"/>
                                        </p:tgtEl>
                                        <p:attrNameLst>
                                          <p:attrName>r</p:attrName>
                                        </p:attrNameLst>
                                      </p:cBhvr>
                                    </p:animRot>
                                    <p:animRot by="-240000">
                                      <p:cBhvr>
                                        <p:cTn id="23" dur="200" fill="hold">
                                          <p:stCondLst>
                                            <p:cond delay="200"/>
                                          </p:stCondLst>
                                        </p:cTn>
                                        <p:tgtEl>
                                          <p:spTgt spid="14"/>
                                        </p:tgtEl>
                                        <p:attrNameLst>
                                          <p:attrName>r</p:attrName>
                                        </p:attrNameLst>
                                      </p:cBhvr>
                                    </p:animRot>
                                    <p:animRot by="240000">
                                      <p:cBhvr>
                                        <p:cTn id="24" dur="200" fill="hold">
                                          <p:stCondLst>
                                            <p:cond delay="400"/>
                                          </p:stCondLst>
                                        </p:cTn>
                                        <p:tgtEl>
                                          <p:spTgt spid="14"/>
                                        </p:tgtEl>
                                        <p:attrNameLst>
                                          <p:attrName>r</p:attrName>
                                        </p:attrNameLst>
                                      </p:cBhvr>
                                    </p:animRot>
                                    <p:animRot by="-240000">
                                      <p:cBhvr>
                                        <p:cTn id="25" dur="200" fill="hold">
                                          <p:stCondLst>
                                            <p:cond delay="600"/>
                                          </p:stCondLst>
                                        </p:cTn>
                                        <p:tgtEl>
                                          <p:spTgt spid="14"/>
                                        </p:tgtEl>
                                        <p:attrNameLst>
                                          <p:attrName>r</p:attrName>
                                        </p:attrNameLst>
                                      </p:cBhvr>
                                    </p:animRot>
                                    <p:animRot by="120000">
                                      <p:cBhvr>
                                        <p:cTn id="26" dur="200" fill="hold">
                                          <p:stCondLst>
                                            <p:cond delay="800"/>
                                          </p:stCondLst>
                                        </p:cTn>
                                        <p:tgtEl>
                                          <p:spTgt spid="14"/>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12"/>
                                        </p:tgtEl>
                                        <p:attrNameLst>
                                          <p:attrName>r</p:attrName>
                                        </p:attrNameLst>
                                      </p:cBhvr>
                                    </p:animRot>
                                    <p:animRot by="-240000">
                                      <p:cBhvr>
                                        <p:cTn id="29" dur="200" fill="hold">
                                          <p:stCondLst>
                                            <p:cond delay="200"/>
                                          </p:stCondLst>
                                        </p:cTn>
                                        <p:tgtEl>
                                          <p:spTgt spid="12"/>
                                        </p:tgtEl>
                                        <p:attrNameLst>
                                          <p:attrName>r</p:attrName>
                                        </p:attrNameLst>
                                      </p:cBhvr>
                                    </p:animRot>
                                    <p:animRot by="240000">
                                      <p:cBhvr>
                                        <p:cTn id="30" dur="200" fill="hold">
                                          <p:stCondLst>
                                            <p:cond delay="400"/>
                                          </p:stCondLst>
                                        </p:cTn>
                                        <p:tgtEl>
                                          <p:spTgt spid="12"/>
                                        </p:tgtEl>
                                        <p:attrNameLst>
                                          <p:attrName>r</p:attrName>
                                        </p:attrNameLst>
                                      </p:cBhvr>
                                    </p:animRot>
                                    <p:animRot by="-240000">
                                      <p:cBhvr>
                                        <p:cTn id="31" dur="200" fill="hold">
                                          <p:stCondLst>
                                            <p:cond delay="600"/>
                                          </p:stCondLst>
                                        </p:cTn>
                                        <p:tgtEl>
                                          <p:spTgt spid="12"/>
                                        </p:tgtEl>
                                        <p:attrNameLst>
                                          <p:attrName>r</p:attrName>
                                        </p:attrNameLst>
                                      </p:cBhvr>
                                    </p:animRot>
                                    <p:animRot by="120000">
                                      <p:cBhvr>
                                        <p:cTn id="32" dur="200" fill="hold">
                                          <p:stCondLst>
                                            <p:cond delay="800"/>
                                          </p:stCondLst>
                                        </p:cTn>
                                        <p:tgtEl>
                                          <p:spTgt spid="12"/>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7"/>
                                        </p:tgtEl>
                                        <p:attrNameLst>
                                          <p:attrName>r</p:attrName>
                                        </p:attrNameLst>
                                      </p:cBhvr>
                                    </p:animRot>
                                    <p:animRot by="-240000">
                                      <p:cBhvr>
                                        <p:cTn id="41" dur="200" fill="hold">
                                          <p:stCondLst>
                                            <p:cond delay="200"/>
                                          </p:stCondLst>
                                        </p:cTn>
                                        <p:tgtEl>
                                          <p:spTgt spid="7"/>
                                        </p:tgtEl>
                                        <p:attrNameLst>
                                          <p:attrName>r</p:attrName>
                                        </p:attrNameLst>
                                      </p:cBhvr>
                                    </p:animRot>
                                    <p:animRot by="240000">
                                      <p:cBhvr>
                                        <p:cTn id="42" dur="200" fill="hold">
                                          <p:stCondLst>
                                            <p:cond delay="400"/>
                                          </p:stCondLst>
                                        </p:cTn>
                                        <p:tgtEl>
                                          <p:spTgt spid="7"/>
                                        </p:tgtEl>
                                        <p:attrNameLst>
                                          <p:attrName>r</p:attrName>
                                        </p:attrNameLst>
                                      </p:cBhvr>
                                    </p:animRot>
                                    <p:animRot by="-240000">
                                      <p:cBhvr>
                                        <p:cTn id="43" dur="200" fill="hold">
                                          <p:stCondLst>
                                            <p:cond delay="600"/>
                                          </p:stCondLst>
                                        </p:cTn>
                                        <p:tgtEl>
                                          <p:spTgt spid="7"/>
                                        </p:tgtEl>
                                        <p:attrNameLst>
                                          <p:attrName>r</p:attrName>
                                        </p:attrNameLst>
                                      </p:cBhvr>
                                    </p:animRot>
                                    <p:animRot by="120000">
                                      <p:cBhvr>
                                        <p:cTn id="4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kill Badges" descr="A green and yellow circular buttons with a light bulb and a leaf&#10;&#10;Description automatically generated">
            <a:extLst>
              <a:ext uri="{FF2B5EF4-FFF2-40B4-BE49-F238E27FC236}">
                <a16:creationId xmlns:a16="http://schemas.microsoft.com/office/drawing/2014/main" id="{70E8AFD7-D808-CC37-E95A-58A79E6D845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51750" y="5502491"/>
            <a:ext cx="7807307" cy="1165856"/>
          </a:xfrm>
          <a:prstGeom prst="rect">
            <a:avLst/>
          </a:prstGeom>
        </p:spPr>
      </p:pic>
      <p:sp>
        <p:nvSpPr>
          <p:cNvPr id="3" name="Text">
            <a:extLst>
              <a:ext uri="{FF2B5EF4-FFF2-40B4-BE49-F238E27FC236}">
                <a16:creationId xmlns:a16="http://schemas.microsoft.com/office/drawing/2014/main" id="{63ADE78F-0128-5E5F-2E67-7584F02780A4}"/>
              </a:ext>
            </a:extLst>
          </p:cNvPr>
          <p:cNvSpPr>
            <a:spLocks noGrp="1" noRot="1" noMove="1" noResize="1" noEditPoints="1" noAdjustHandles="1" noChangeArrowheads="1" noChangeShapeType="1"/>
          </p:cNvSpPr>
          <p:nvPr>
            <p:ph type="body" sz="quarter" idx="12"/>
          </p:nvPr>
        </p:nvSpPr>
        <p:spPr>
          <a:xfrm>
            <a:off x="651750" y="2367214"/>
            <a:ext cx="7807307" cy="4033586"/>
          </a:xfrm>
        </p:spPr>
        <p:txBody>
          <a:bodyPr/>
          <a:lstStyle/>
          <a:p>
            <a:pPr>
              <a:buBlip>
                <a:blip r:embed="rId4"/>
              </a:buBlip>
            </a:pPr>
            <a:r>
              <a:rPr lang="en-US" sz="1800" dirty="0">
                <a:latin typeface="+mj-lt"/>
              </a:rPr>
              <a:t>You have prepared your business plan.</a:t>
            </a:r>
          </a:p>
          <a:p>
            <a:pPr>
              <a:buBlip>
                <a:blip r:embed="rId4"/>
              </a:buBlip>
            </a:pPr>
            <a:r>
              <a:rPr lang="en-US" sz="1800" dirty="0">
                <a:latin typeface="+mj-lt"/>
              </a:rPr>
              <a:t>You have made a list of the resource you’ll need for your product or service.</a:t>
            </a:r>
          </a:p>
          <a:p>
            <a:pPr>
              <a:buBlip>
                <a:blip r:embed="rId4"/>
              </a:buBlip>
            </a:pPr>
            <a:r>
              <a:rPr lang="en-US" sz="1800" dirty="0">
                <a:latin typeface="+mj-lt"/>
              </a:rPr>
              <a:t>You have planned your budget and shopping list.</a:t>
            </a:r>
          </a:p>
          <a:p>
            <a:pPr>
              <a:buBlip>
                <a:blip r:embed="rId4"/>
              </a:buBlip>
            </a:pPr>
            <a:r>
              <a:rPr lang="en-US" sz="1800" dirty="0">
                <a:latin typeface="+mj-lt"/>
              </a:rPr>
              <a:t>You have begun to prepare your sales poster for the competition in Week 3.</a:t>
            </a:r>
          </a:p>
          <a:p>
            <a:pPr>
              <a:buBlip>
                <a:blip r:embed="rId4"/>
              </a:buBlip>
            </a:pPr>
            <a:r>
              <a:rPr lang="en-US" sz="1800" dirty="0">
                <a:latin typeface="+mj-lt"/>
              </a:rPr>
              <a:t>You have developed your essential skills.</a:t>
            </a:r>
          </a:p>
          <a:p>
            <a:endParaRPr lang="en-US" dirty="0"/>
          </a:p>
        </p:txBody>
      </p:sp>
      <p:sp>
        <p:nvSpPr>
          <p:cNvPr id="2" name="Title">
            <a:extLst>
              <a:ext uri="{FF2B5EF4-FFF2-40B4-BE49-F238E27FC236}">
                <a16:creationId xmlns:a16="http://schemas.microsoft.com/office/drawing/2014/main" id="{D0BF2B67-122C-07A8-182E-342070B28ED7}"/>
              </a:ext>
            </a:extLst>
          </p:cNvPr>
          <p:cNvSpPr>
            <a:spLocks noGrp="1" noRot="1" noMove="1" noResize="1" noEditPoints="1" noAdjustHandles="1" noChangeArrowheads="1" noChangeShapeType="1"/>
          </p:cNvSpPr>
          <p:nvPr>
            <p:ph type="title"/>
          </p:nvPr>
        </p:nvSpPr>
        <p:spPr/>
        <p:txBody>
          <a:bodyPr/>
          <a:lstStyle/>
          <a:p>
            <a:r>
              <a:rPr lang="en-US" dirty="0"/>
              <a:t>Week 2 Recap</a:t>
            </a:r>
          </a:p>
        </p:txBody>
      </p:sp>
      <p:pic>
        <p:nvPicPr>
          <p:cNvPr id="5" name="Arrow Frame">
            <a:extLst>
              <a:ext uri="{FF2B5EF4-FFF2-40B4-BE49-F238E27FC236}">
                <a16:creationId xmlns:a16="http://schemas.microsoft.com/office/drawing/2014/main" id="{DB62CB4D-B678-813D-8033-EAD39F7E7937}"/>
              </a:ext>
            </a:extLst>
          </p:cNvPr>
          <p:cNvPicPr>
            <a:picLocks noGrp="1" noRot="1" noMove="1" noResize="1" noEditPoints="1" noAdjustHandles="1" noChangeArrowheads="1" noChangeShapeType="1" noCrop="1"/>
          </p:cNvPicPr>
          <p:nvPr/>
        </p:nvPicPr>
        <p:blipFill>
          <a:blip r:embed="rId5"/>
          <a:stretch>
            <a:fillRect/>
          </a:stretch>
        </p:blipFill>
        <p:spPr>
          <a:xfrm>
            <a:off x="7537938" y="772581"/>
            <a:ext cx="1842237" cy="2302154"/>
          </a:xfrm>
          <a:prstGeom prst="rect">
            <a:avLst/>
          </a:prstGeom>
        </p:spPr>
      </p:pic>
    </p:spTree>
    <p:extLst>
      <p:ext uri="{BB962C8B-B14F-4D97-AF65-F5344CB8AC3E}">
        <p14:creationId xmlns:p14="http://schemas.microsoft.com/office/powerpoint/2010/main" val="226309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37"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900" decel="100000" fill="hold"/>
                                        <p:tgtEl>
                                          <p:spTgt spid="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a:extLst>
              <a:ext uri="{FF2B5EF4-FFF2-40B4-BE49-F238E27FC236}">
                <a16:creationId xmlns:a16="http://schemas.microsoft.com/office/drawing/2014/main" id="{C7B4C824-9D8D-3878-6B6D-C596E34A9411}"/>
              </a:ext>
            </a:extLst>
          </p:cNvPr>
          <p:cNvSpPr txBox="1">
            <a:spLocks noGrp="1" noRot="1" noMove="1" noResize="1" noEditPoints="1" noAdjustHandles="1" noChangeArrowheads="1" noChangeShapeType="1"/>
          </p:cNvSpPr>
          <p:nvPr/>
        </p:nvSpPr>
        <p:spPr>
          <a:xfrm>
            <a:off x="2143125" y="4526230"/>
            <a:ext cx="7905749" cy="71490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Montserrat"/>
                <a:ea typeface="+mn-ea"/>
                <a:cs typeface="+mn-cs"/>
              </a:rPr>
              <a:t>Well done, you have completed </a:t>
            </a:r>
            <a:r>
              <a:rPr kumimoji="0" lang="en-GB" sz="2000" b="1" i="0" u="none" strike="noStrike" kern="1200" cap="none" spc="0" normalizeH="0" baseline="0" noProof="0" dirty="0">
                <a:ln>
                  <a:noFill/>
                </a:ln>
                <a:solidFill>
                  <a:schemeClr val="bg1"/>
                </a:solidFill>
                <a:effectLst/>
                <a:uLnTx/>
                <a:uFillTx/>
                <a:latin typeface="Montserrat"/>
                <a:ea typeface="+mn-ea"/>
                <a:cs typeface="+mn-cs"/>
              </a:rPr>
              <a:t>Week 2</a:t>
            </a:r>
            <a:r>
              <a:rPr kumimoji="0" lang="en-GB" sz="2000" b="0" i="0" u="none" strike="noStrike" kern="1200" cap="none" spc="0" normalizeH="0" baseline="0" noProof="0" dirty="0">
                <a:ln>
                  <a:noFill/>
                </a:ln>
                <a:solidFill>
                  <a:schemeClr val="bg1"/>
                </a:solidFill>
                <a:effectLst/>
                <a:uLnTx/>
                <a:uFillTx/>
                <a:latin typeface="Montserrat"/>
                <a:ea typeface="+mn-ea"/>
                <a:cs typeface="+mn-cs"/>
              </a:rPr>
              <a:t>!</a:t>
            </a:r>
          </a:p>
        </p:txBody>
      </p:sp>
      <p:sp>
        <p:nvSpPr>
          <p:cNvPr id="4" name="Title">
            <a:extLst>
              <a:ext uri="{FF2B5EF4-FFF2-40B4-BE49-F238E27FC236}">
                <a16:creationId xmlns:a16="http://schemas.microsoft.com/office/drawing/2014/main" id="{9C067A1D-A966-772D-7359-E5C850C22FF3}"/>
              </a:ext>
            </a:extLst>
          </p:cNvPr>
          <p:cNvSpPr txBox="1">
            <a:spLocks noGrp="1" noRot="1" noMove="1" noResize="1" noEditPoints="1" noAdjustHandles="1" noChangeArrowheads="1" noChangeShapeType="1"/>
          </p:cNvSpPr>
          <p:nvPr/>
        </p:nvSpPr>
        <p:spPr>
          <a:xfrm>
            <a:off x="2143124" y="3193843"/>
            <a:ext cx="7905750" cy="125578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8800" b="1" i="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800" b="1" i="0" u="none" strike="noStrike" kern="1200" cap="none" spc="0" normalizeH="0" baseline="0" noProof="0" dirty="0">
                <a:ln>
                  <a:noFill/>
                </a:ln>
                <a:solidFill>
                  <a:schemeClr val="bg1"/>
                </a:solidFill>
                <a:effectLst/>
                <a:uLnTx/>
                <a:uFillTx/>
                <a:latin typeface="Montserrat"/>
                <a:ea typeface="+mn-ea"/>
                <a:cs typeface="+mn-cs"/>
              </a:rPr>
              <a:t>COMPLETE</a:t>
            </a:r>
          </a:p>
        </p:txBody>
      </p:sp>
      <p:pic>
        <p:nvPicPr>
          <p:cNvPr id="8" name="Tick" descr="A blue and yellow check mark&#10;&#10;Description automatically generated">
            <a:extLst>
              <a:ext uri="{FF2B5EF4-FFF2-40B4-BE49-F238E27FC236}">
                <a16:creationId xmlns:a16="http://schemas.microsoft.com/office/drawing/2014/main" id="{AE28C154-3333-75D0-29A3-32F9EADF208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132785" y="293296"/>
            <a:ext cx="3917724" cy="3917724"/>
          </a:xfrm>
          <a:prstGeom prst="rect">
            <a:avLst/>
          </a:prstGeom>
        </p:spPr>
      </p:pic>
    </p:spTree>
    <p:extLst>
      <p:ext uri="{BB962C8B-B14F-4D97-AF65-F5344CB8AC3E}">
        <p14:creationId xmlns:p14="http://schemas.microsoft.com/office/powerpoint/2010/main" val="101908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6B439-783F-8989-4C5C-9CB7077DECFE}"/>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94F1167A-0CBA-2641-F8D2-5C51EA1DEE8C}"/>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37BFF0C3-A4ED-BFA5-562F-A41D587B78F5}"/>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ontserrat "/>
              </a:rPr>
              <a:t>Revenue</a:t>
            </a:r>
            <a:r>
              <a:rPr lang="en-US" dirty="0">
                <a:latin typeface="Montserrat "/>
              </a:rPr>
              <a:t> is the money you make by selling your product or service (e.g. if you sell a cake for £3, your revenue is £3).</a:t>
            </a:r>
          </a:p>
          <a:p>
            <a:pPr marL="0" indent="0">
              <a:buNone/>
            </a:pPr>
            <a:endParaRPr lang="en-US" dirty="0">
              <a:latin typeface="Montserrat "/>
            </a:endParaRPr>
          </a:p>
          <a:p>
            <a:pPr marL="0" indent="0">
              <a:buNone/>
            </a:pPr>
            <a:r>
              <a:rPr lang="en-US" b="1" dirty="0">
                <a:latin typeface="Montserrat "/>
              </a:rPr>
              <a:t>Costs</a:t>
            </a:r>
            <a:r>
              <a:rPr lang="en-US" dirty="0">
                <a:latin typeface="Montserrat "/>
              </a:rPr>
              <a:t> are anything you spend money on to make your product or service (e.g. if you are making cakes, your costs would be the ingredients).</a:t>
            </a:r>
          </a:p>
          <a:p>
            <a:pPr marL="0" indent="0">
              <a:buNone/>
            </a:pPr>
            <a:endParaRPr lang="en-US" dirty="0">
              <a:latin typeface="Montserrat "/>
            </a:endParaRPr>
          </a:p>
          <a:p>
            <a:pPr marL="0" indent="0">
              <a:buNone/>
            </a:pPr>
            <a:r>
              <a:rPr lang="en-US" b="1" dirty="0">
                <a:latin typeface="Montserrat "/>
              </a:rPr>
              <a:t>Profit</a:t>
            </a:r>
            <a:r>
              <a:rPr lang="en-US" dirty="0">
                <a:latin typeface="Montserrat "/>
              </a:rPr>
              <a:t> is the extra money you have left over from selling your product or service, once you have taken away your costs. In other words, your revenue minus your costs.</a:t>
            </a:r>
          </a:p>
        </p:txBody>
      </p:sp>
      <p:sp>
        <p:nvSpPr>
          <p:cNvPr id="4" name="Title">
            <a:extLst>
              <a:ext uri="{FF2B5EF4-FFF2-40B4-BE49-F238E27FC236}">
                <a16:creationId xmlns:a16="http://schemas.microsoft.com/office/drawing/2014/main" id="{83945233-3572-1C3C-E302-48BCBC5E91C5}"/>
              </a:ext>
            </a:extLst>
          </p:cNvPr>
          <p:cNvSpPr>
            <a:spLocks noGrp="1" noRot="1" noMove="1" noResize="1" noEditPoints="1" noAdjustHandles="1" noChangeArrowheads="1" noChangeShapeType="1"/>
          </p:cNvSpPr>
          <p:nvPr>
            <p:ph type="title"/>
          </p:nvPr>
        </p:nvSpPr>
        <p:spPr/>
        <p:txBody>
          <a:bodyPr/>
          <a:lstStyle/>
          <a:p>
            <a:r>
              <a:rPr lang="en-GB" sz="2800" dirty="0"/>
              <a:t>Word Guide</a:t>
            </a:r>
            <a:endParaRPr lang="en-US" sz="2800" dirty="0"/>
          </a:p>
        </p:txBody>
      </p:sp>
      <p:pic>
        <p:nvPicPr>
          <p:cNvPr id="9" name="Word Guide">
            <a:extLst>
              <a:ext uri="{FF2B5EF4-FFF2-40B4-BE49-F238E27FC236}">
                <a16:creationId xmlns:a16="http://schemas.microsoft.com/office/drawing/2014/main" id="{B1354131-D25F-4260-79CC-6808D1D6EE8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039"/>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8" name="Overlay">
            <a:extLst>
              <a:ext uri="{FF2B5EF4-FFF2-40B4-BE49-F238E27FC236}">
                <a16:creationId xmlns:a16="http://schemas.microsoft.com/office/drawing/2014/main" id="{56474081-7A3E-C4C2-DA8B-28FF50F38BE7}"/>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Reflection">
            <a:extLst>
              <a:ext uri="{FF2B5EF4-FFF2-40B4-BE49-F238E27FC236}">
                <a16:creationId xmlns:a16="http://schemas.microsoft.com/office/drawing/2014/main" id="{B5F963F4-1188-5DA7-55BB-3147B0A26838}"/>
              </a:ext>
            </a:extLst>
          </p:cNvPr>
          <p:cNvGrpSpPr>
            <a:grpSpLocks noGrp="1" noUngrp="1" noRot="1" noMove="1" noResize="1"/>
          </p:cNvGrpSpPr>
          <p:nvPr/>
        </p:nvGrpSpPr>
        <p:grpSpPr>
          <a:xfrm>
            <a:off x="3371100" y="5035267"/>
            <a:ext cx="8711700" cy="1624085"/>
            <a:chOff x="3371100" y="5035267"/>
            <a:chExt cx="8711700" cy="1624085"/>
          </a:xfrm>
        </p:grpSpPr>
        <p:sp>
          <p:nvSpPr>
            <p:cNvPr id="6" name="Prompt">
              <a:extLst>
                <a:ext uri="{FF2B5EF4-FFF2-40B4-BE49-F238E27FC236}">
                  <a16:creationId xmlns:a16="http://schemas.microsoft.com/office/drawing/2014/main" id="{0EA32568-A2F6-894B-7520-8DDA06E83A3C}"/>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Think: </a:t>
              </a:r>
              <a:r>
                <a:rPr lang="en-US" dirty="0"/>
                <a:t>What causes you to lose focus and concentration? </a:t>
              </a:r>
              <a:endParaRPr lang="en-US" i="0" u="none" strike="noStrike" cap="none" dirty="0">
                <a:solidFill>
                  <a:srgbClr val="000000"/>
                </a:solidFill>
              </a:endParaRPr>
            </a:p>
          </p:txBody>
        </p:sp>
        <p:pic>
          <p:nvPicPr>
            <p:cNvPr id="7" name="Listening Badge">
              <a:extLst>
                <a:ext uri="{FF2B5EF4-FFF2-40B4-BE49-F238E27FC236}">
                  <a16:creationId xmlns:a16="http://schemas.microsoft.com/office/drawing/2014/main" id="{296588C0-BF8B-DFA0-56C3-F1D4C5C4393C}"/>
                </a:ext>
              </a:extLst>
            </p:cNvPr>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10624800" y="5200982"/>
              <a:ext cx="1458000" cy="1458370"/>
            </a:xfrm>
            <a:prstGeom prst="rect">
              <a:avLst/>
            </a:prstGeom>
            <a:noFill/>
            <a:ln>
              <a:noFill/>
            </a:ln>
          </p:spPr>
        </p:pic>
      </p:grpSp>
    </p:spTree>
    <p:extLst>
      <p:ext uri="{BB962C8B-B14F-4D97-AF65-F5344CB8AC3E}">
        <p14:creationId xmlns:p14="http://schemas.microsoft.com/office/powerpoint/2010/main" val="273013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37"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900" decel="100000" fill="hold"/>
                                        <p:tgtEl>
                                          <p:spTgt spid="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0CA74-8106-197C-F434-ECD31ECE81A1}"/>
            </a:ext>
          </a:extLst>
        </p:cNvPr>
        <p:cNvGrpSpPr/>
        <p:nvPr/>
      </p:nvGrpSpPr>
      <p:grpSpPr>
        <a:xfrm>
          <a:off x="0" y="0"/>
          <a:ext cx="0" cy="0"/>
          <a:chOff x="0" y="0"/>
          <a:chExt cx="0" cy="0"/>
        </a:xfrm>
      </p:grpSpPr>
      <p:sp>
        <p:nvSpPr>
          <p:cNvPr id="9" name="Text">
            <a:extLst>
              <a:ext uri="{FF2B5EF4-FFF2-40B4-BE49-F238E27FC236}">
                <a16:creationId xmlns:a16="http://schemas.microsoft.com/office/drawing/2014/main" id="{F7C17047-6C08-EE82-410C-4CA0291CA626}"/>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sz="2000" b="1" dirty="0">
                <a:latin typeface="+mj-lt"/>
              </a:rPr>
              <a:t>Discuss the scenarios below. Try to identify which is an example of a cost, which is an example of revenue and which is an example of profit.</a:t>
            </a:r>
          </a:p>
          <a:p>
            <a:pPr marL="0" indent="0">
              <a:buNone/>
            </a:pPr>
            <a:endParaRPr lang="en-US" sz="2000" dirty="0">
              <a:latin typeface="+mj-lt"/>
            </a:endParaRPr>
          </a:p>
          <a:p>
            <a:pPr marL="0" indent="0">
              <a:buNone/>
            </a:pPr>
            <a:r>
              <a:rPr lang="en-US" sz="2000" dirty="0">
                <a:latin typeface="+mj-lt"/>
              </a:rPr>
              <a:t>When setting up your </a:t>
            </a:r>
            <a:r>
              <a:rPr lang="en-US" sz="2000" dirty="0" err="1">
                <a:latin typeface="+mj-lt"/>
              </a:rPr>
              <a:t>jewellery</a:t>
            </a:r>
            <a:r>
              <a:rPr lang="en-US" sz="2000" dirty="0">
                <a:latin typeface="+mj-lt"/>
              </a:rPr>
              <a:t> business, you spent £6 on the materials to create your product. Is the £6 your cost, profit or revenue?</a:t>
            </a:r>
          </a:p>
          <a:p>
            <a:pPr marL="0" indent="0">
              <a:buNone/>
            </a:pPr>
            <a:r>
              <a:rPr lang="en-US" sz="2000" b="1" dirty="0">
                <a:latin typeface="+mj-lt"/>
              </a:rPr>
              <a:t>A: Cost</a:t>
            </a:r>
          </a:p>
          <a:p>
            <a:pPr marL="0" indent="0">
              <a:buNone/>
            </a:pPr>
            <a:endParaRPr lang="en-US" sz="2000" dirty="0">
              <a:latin typeface="+mj-lt"/>
            </a:endParaRPr>
          </a:p>
          <a:p>
            <a:pPr marL="0" indent="0">
              <a:buNone/>
            </a:pPr>
            <a:r>
              <a:rPr lang="en-US" sz="2000" dirty="0">
                <a:latin typeface="+mj-lt"/>
              </a:rPr>
              <a:t>You made a total of £67 from selling tickets to your cricket tournament. Is the £67 your cost, profit or revenue?</a:t>
            </a:r>
          </a:p>
          <a:p>
            <a:pPr marL="0" indent="0">
              <a:buNone/>
            </a:pPr>
            <a:r>
              <a:rPr lang="en-US" sz="2000" b="1" dirty="0">
                <a:latin typeface="+mj-lt"/>
              </a:rPr>
              <a:t>A: Revenue</a:t>
            </a:r>
          </a:p>
          <a:p>
            <a:pPr marL="0" indent="0">
              <a:buNone/>
            </a:pPr>
            <a:endParaRPr lang="en-US" sz="2000" dirty="0">
              <a:latin typeface="+mj-lt"/>
            </a:endParaRPr>
          </a:p>
          <a:p>
            <a:pPr marL="0" indent="0">
              <a:buNone/>
            </a:pPr>
            <a:r>
              <a:rPr lang="en-US" sz="2000" dirty="0">
                <a:latin typeface="+mj-lt"/>
              </a:rPr>
              <a:t>You spent £8 setting up your car wash business. After washing some cars, you made a total of £28. Once you subtract the £8 spent setting up your business, you are left with £20. Is this your cost, profit or revenue?</a:t>
            </a:r>
          </a:p>
          <a:p>
            <a:pPr marL="0" indent="0">
              <a:buNone/>
            </a:pPr>
            <a:r>
              <a:rPr lang="en-US" sz="2000" b="1" dirty="0">
                <a:latin typeface="+mj-lt"/>
              </a:rPr>
              <a:t>A: Profit</a:t>
            </a:r>
          </a:p>
        </p:txBody>
      </p:sp>
      <p:sp>
        <p:nvSpPr>
          <p:cNvPr id="2" name="Title">
            <a:extLst>
              <a:ext uri="{FF2B5EF4-FFF2-40B4-BE49-F238E27FC236}">
                <a16:creationId xmlns:a16="http://schemas.microsoft.com/office/drawing/2014/main" id="{4B4E6009-4072-C963-8842-339B9CB8463F}"/>
              </a:ext>
            </a:extLst>
          </p:cNvPr>
          <p:cNvSpPr>
            <a:spLocks noGrp="1" noRot="1" noMove="1" noResize="1" noEditPoints="1" noAdjustHandles="1" noChangeArrowheads="1" noChangeShapeType="1"/>
          </p:cNvSpPr>
          <p:nvPr>
            <p:ph type="title"/>
          </p:nvPr>
        </p:nvSpPr>
        <p:spPr/>
        <p:txBody>
          <a:bodyPr/>
          <a:lstStyle/>
          <a:p>
            <a:r>
              <a:rPr lang="en-GB" dirty="0"/>
              <a:t>Cost, Profit or Revenue?</a:t>
            </a:r>
            <a:endParaRPr lang="en-US" dirty="0"/>
          </a:p>
        </p:txBody>
      </p:sp>
      <p:sp>
        <p:nvSpPr>
          <p:cNvPr id="7" name="Overlay">
            <a:extLst>
              <a:ext uri="{FF2B5EF4-FFF2-40B4-BE49-F238E27FC236}">
                <a16:creationId xmlns:a16="http://schemas.microsoft.com/office/drawing/2014/main" id="{AD2D39C8-05DC-A3C7-E166-C2D8DE693078}"/>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Reflection">
            <a:extLst>
              <a:ext uri="{FF2B5EF4-FFF2-40B4-BE49-F238E27FC236}">
                <a16:creationId xmlns:a16="http://schemas.microsoft.com/office/drawing/2014/main" id="{DEC29D6F-E454-7181-A8A1-18B253BF0503}"/>
              </a:ext>
            </a:extLst>
          </p:cNvPr>
          <p:cNvGrpSpPr>
            <a:grpSpLocks noGrp="1" noUngrp="1" noRot="1" noMove="1" noResize="1"/>
          </p:cNvGrpSpPr>
          <p:nvPr/>
        </p:nvGrpSpPr>
        <p:grpSpPr>
          <a:xfrm>
            <a:off x="3371100" y="5035267"/>
            <a:ext cx="8711700" cy="1623900"/>
            <a:chOff x="3371100" y="5035267"/>
            <a:chExt cx="8711700" cy="1623900"/>
          </a:xfrm>
        </p:grpSpPr>
        <p:sp>
          <p:nvSpPr>
            <p:cNvPr id="4" name="Prompt">
              <a:extLst>
                <a:ext uri="{FF2B5EF4-FFF2-40B4-BE49-F238E27FC236}">
                  <a16:creationId xmlns:a16="http://schemas.microsoft.com/office/drawing/2014/main" id="{DF14A51B-575B-0280-1316-1C4D173A7465}"/>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Think: </a:t>
              </a:r>
              <a:r>
                <a:rPr lang="en-US" dirty="0"/>
                <a:t>How can you use this information for your </a:t>
              </a:r>
            </a:p>
            <a:p>
              <a:pPr marL="0" marR="0" lvl="0" indent="0" algn="ctr" rtl="0">
                <a:lnSpc>
                  <a:spcPct val="100000"/>
                </a:lnSpc>
                <a:spcBef>
                  <a:spcPts val="0"/>
                </a:spcBef>
                <a:spcAft>
                  <a:spcPts val="0"/>
                </a:spcAft>
                <a:buClr>
                  <a:srgbClr val="000000"/>
                </a:buClr>
                <a:buSzPts val="2000"/>
                <a:buFont typeface="Arial"/>
                <a:buNone/>
              </a:pPr>
              <a:r>
                <a:rPr lang="en-US" dirty="0"/>
                <a:t>Fiver Business?</a:t>
              </a:r>
              <a:endParaRPr lang="en-US" i="0" u="none" strike="noStrike" cap="none" dirty="0">
                <a:solidFill>
                  <a:srgbClr val="000000"/>
                </a:solidFill>
              </a:endParaRPr>
            </a:p>
          </p:txBody>
        </p:sp>
        <p:pic>
          <p:nvPicPr>
            <p:cNvPr id="5" name="Problem Solving Badge">
              <a:extLst>
                <a:ext uri="{FF2B5EF4-FFF2-40B4-BE49-F238E27FC236}">
                  <a16:creationId xmlns:a16="http://schemas.microsoft.com/office/drawing/2014/main" id="{A9398E3E-E018-2913-9AC9-0C8B80C320BE}"/>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9036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1000"/>
                                        <p:tgtEl>
                                          <p:spTgt spid="9">
                                            <p:txEl>
                                              <p:pRg st="5" end="5"/>
                                            </p:txEl>
                                          </p:spTgt>
                                        </p:tgtEl>
                                      </p:cBhvr>
                                    </p:animEffect>
                                    <p:anim calcmode="lin" valueType="num">
                                      <p:cBhvr>
                                        <p:cTn id="2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1000"/>
                                        <p:tgtEl>
                                          <p:spTgt spid="9">
                                            <p:txEl>
                                              <p:pRg st="6" end="6"/>
                                            </p:txEl>
                                          </p:spTgt>
                                        </p:tgtEl>
                                      </p:cBhvr>
                                    </p:animEffect>
                                    <p:anim calcmode="lin" valueType="num">
                                      <p:cBhvr>
                                        <p:cTn id="36"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1000"/>
                                        <p:tgtEl>
                                          <p:spTgt spid="9">
                                            <p:txEl>
                                              <p:pRg st="8" end="8"/>
                                            </p:txEl>
                                          </p:spTgt>
                                        </p:tgtEl>
                                      </p:cBhvr>
                                    </p:animEffect>
                                    <p:anim calcmode="lin" valueType="num">
                                      <p:cBhvr>
                                        <p:cTn id="43"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9" end="9"/>
                                            </p:txEl>
                                          </p:spTgt>
                                        </p:tgtEl>
                                        <p:attrNameLst>
                                          <p:attrName>style.visibility</p:attrName>
                                        </p:attrNameLst>
                                      </p:cBhvr>
                                      <p:to>
                                        <p:strVal val="visible"/>
                                      </p:to>
                                    </p:set>
                                    <p:animEffect transition="in" filter="fade">
                                      <p:cBhvr>
                                        <p:cTn id="49" dur="1000"/>
                                        <p:tgtEl>
                                          <p:spTgt spid="9">
                                            <p:txEl>
                                              <p:pRg st="9" end="9"/>
                                            </p:txEl>
                                          </p:spTgt>
                                        </p:tgtEl>
                                      </p:cBhvr>
                                    </p:animEffect>
                                    <p:anim calcmode="lin" valueType="num">
                                      <p:cBhvr>
                                        <p:cTn id="50"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37" presetClass="entr" presetSubtype="0"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1000"/>
                                        <p:tgtEl>
                                          <p:spTgt spid="3"/>
                                        </p:tgtEl>
                                      </p:cBhvr>
                                    </p:animEffect>
                                    <p:anim calcmode="lin" valueType="num">
                                      <p:cBhvr>
                                        <p:cTn id="60" dur="1000" fill="hold"/>
                                        <p:tgtEl>
                                          <p:spTgt spid="3"/>
                                        </p:tgtEl>
                                        <p:attrNameLst>
                                          <p:attrName>ppt_x</p:attrName>
                                        </p:attrNameLst>
                                      </p:cBhvr>
                                      <p:tavLst>
                                        <p:tav tm="0">
                                          <p:val>
                                            <p:strVal val="#ppt_x"/>
                                          </p:val>
                                        </p:tav>
                                        <p:tav tm="100000">
                                          <p:val>
                                            <p:strVal val="#ppt_x"/>
                                          </p:val>
                                        </p:tav>
                                      </p:tavLst>
                                    </p:anim>
                                    <p:anim calcmode="lin" valueType="num">
                                      <p:cBhvr>
                                        <p:cTn id="61" dur="900" decel="100000" fill="hold"/>
                                        <p:tgtEl>
                                          <p:spTgt spid="3"/>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F4F32-D0FB-F200-10F3-32E29F7F2FA6}"/>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8404C2A8-90F7-25D4-427D-42924B489793}"/>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6E013ACE-D5B4-891A-A7FB-6908135745F1}"/>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ontserrat "/>
              </a:rPr>
              <a:t>You will need:</a:t>
            </a:r>
          </a:p>
          <a:p>
            <a:pPr marL="0" indent="0">
              <a:buNone/>
            </a:pPr>
            <a:endParaRPr lang="en-US" b="1" dirty="0">
              <a:latin typeface="Montserrat "/>
            </a:endParaRPr>
          </a:p>
          <a:p>
            <a:r>
              <a:rPr lang="en-US" dirty="0">
                <a:latin typeface="Montserrat "/>
              </a:rPr>
              <a:t>Fiver Challenge Workbook</a:t>
            </a:r>
          </a:p>
          <a:p>
            <a:r>
              <a:rPr lang="en-US" dirty="0">
                <a:latin typeface="Montserrat "/>
              </a:rPr>
              <a:t>Fiver Challenge Word Guide</a:t>
            </a:r>
          </a:p>
          <a:p>
            <a:r>
              <a:rPr lang="en-US" dirty="0">
                <a:latin typeface="Montserrat "/>
              </a:rPr>
              <a:t>Top Tips for Sales Posters</a:t>
            </a:r>
          </a:p>
          <a:p>
            <a:r>
              <a:rPr lang="en-US" dirty="0">
                <a:latin typeface="Montserrat "/>
              </a:rPr>
              <a:t>Top Tips for Community Engagement</a:t>
            </a:r>
          </a:p>
        </p:txBody>
      </p:sp>
      <p:sp>
        <p:nvSpPr>
          <p:cNvPr id="4" name="Title">
            <a:extLst>
              <a:ext uri="{FF2B5EF4-FFF2-40B4-BE49-F238E27FC236}">
                <a16:creationId xmlns:a16="http://schemas.microsoft.com/office/drawing/2014/main" id="{14EBC47C-2DCE-B8CA-FC44-6973C0442C07}"/>
              </a:ext>
            </a:extLst>
          </p:cNvPr>
          <p:cNvSpPr>
            <a:spLocks noGrp="1" noRot="1" noMove="1" noResize="1" noEditPoints="1" noAdjustHandles="1" noChangeArrowheads="1" noChangeShapeType="1"/>
          </p:cNvSpPr>
          <p:nvPr>
            <p:ph type="title"/>
          </p:nvPr>
        </p:nvSpPr>
        <p:spPr/>
        <p:txBody>
          <a:bodyPr/>
          <a:lstStyle/>
          <a:p>
            <a:r>
              <a:rPr lang="en-GB" sz="2800" dirty="0"/>
              <a:t>Getting Started!</a:t>
            </a:r>
            <a:endParaRPr lang="en-US" sz="2800" dirty="0"/>
          </a:p>
        </p:txBody>
      </p:sp>
      <p:pic>
        <p:nvPicPr>
          <p:cNvPr id="9" name="Workbook">
            <a:extLst>
              <a:ext uri="{FF2B5EF4-FFF2-40B4-BE49-F238E27FC236}">
                <a16:creationId xmlns:a16="http://schemas.microsoft.com/office/drawing/2014/main" id="{6B9DC75F-436C-3AF6-FD6E-D8422167662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589"/>
            <a:ext cx="3933692" cy="55628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5" name="Word Guide">
            <a:extLst>
              <a:ext uri="{FF2B5EF4-FFF2-40B4-BE49-F238E27FC236}">
                <a16:creationId xmlns:a16="http://schemas.microsoft.com/office/drawing/2014/main" id="{A7354630-05B6-A479-93A0-CE1BE78BB28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rot="21300492">
            <a:off x="78549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6" name="TT Sales Posters">
            <a:extLst>
              <a:ext uri="{FF2B5EF4-FFF2-40B4-BE49-F238E27FC236}">
                <a16:creationId xmlns:a16="http://schemas.microsoft.com/office/drawing/2014/main" id="{AED09063-C4C2-8426-B19A-3C3AF58AFC0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78549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7" name="TT Community Engagement">
            <a:extLst>
              <a:ext uri="{FF2B5EF4-FFF2-40B4-BE49-F238E27FC236}">
                <a16:creationId xmlns:a16="http://schemas.microsoft.com/office/drawing/2014/main" id="{9FFFEA59-C805-5397-73AE-CC45E4AE55D3}"/>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rot="328213">
            <a:off x="81727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66277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900" decel="100000" fill="hold"/>
                                        <p:tgtEl>
                                          <p:spTgt spid="16"/>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anim calcmode="lin" valueType="num">
                                      <p:cBhvr>
                                        <p:cTn id="5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6" presetID="37"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900" decel="100000" fill="hold"/>
                                        <p:tgtEl>
                                          <p:spTgt spid="17"/>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D2E78-F45E-D481-DD6F-A263E1C1533B}"/>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A1856FD3-D740-2502-98B8-BD92EE081B65}"/>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3D0941EB-EF4E-6FAD-F9CD-2E66FE71DF75}"/>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ontserrat "/>
              </a:rPr>
              <a:t>What you need to do:</a:t>
            </a:r>
          </a:p>
          <a:p>
            <a:pPr marL="0" indent="0">
              <a:buNone/>
            </a:pPr>
            <a:endParaRPr lang="en-US" b="1" dirty="0">
              <a:latin typeface="Montserrat "/>
            </a:endParaRPr>
          </a:p>
          <a:p>
            <a:r>
              <a:rPr lang="en-US" dirty="0">
                <a:latin typeface="Montserrat "/>
              </a:rPr>
              <a:t>Using your research results, gather the resources you will need for your product or service design.</a:t>
            </a:r>
          </a:p>
          <a:p>
            <a:endParaRPr lang="en-US" dirty="0">
              <a:latin typeface="Montserrat "/>
            </a:endParaRPr>
          </a:p>
          <a:p>
            <a:r>
              <a:rPr lang="en-US" dirty="0">
                <a:latin typeface="Montserrat "/>
              </a:rPr>
              <a:t>Prepare your business plan.</a:t>
            </a:r>
          </a:p>
          <a:p>
            <a:endParaRPr lang="en-US" dirty="0">
              <a:latin typeface="Montserrat "/>
            </a:endParaRPr>
          </a:p>
          <a:p>
            <a:r>
              <a:rPr lang="en-US" dirty="0">
                <a:latin typeface="Montserrat "/>
              </a:rPr>
              <a:t>Plan your budget and shopping list.</a:t>
            </a:r>
          </a:p>
          <a:p>
            <a:endParaRPr lang="en-US" dirty="0">
              <a:latin typeface="Montserrat "/>
            </a:endParaRPr>
          </a:p>
          <a:p>
            <a:r>
              <a:rPr lang="en-US" dirty="0">
                <a:latin typeface="Montserrat "/>
              </a:rPr>
              <a:t>Prepare your sales poster.</a:t>
            </a:r>
          </a:p>
          <a:p>
            <a:endParaRPr lang="en-US" dirty="0">
              <a:latin typeface="Montserrat "/>
            </a:endParaRPr>
          </a:p>
          <a:p>
            <a:r>
              <a:rPr lang="en-US" b="1" dirty="0">
                <a:latin typeface="Montserrat "/>
              </a:rPr>
              <a:t>Prepare to enter the Sales Poster Competition in Week 3!</a:t>
            </a:r>
          </a:p>
        </p:txBody>
      </p:sp>
      <p:sp>
        <p:nvSpPr>
          <p:cNvPr id="4" name="Title">
            <a:extLst>
              <a:ext uri="{FF2B5EF4-FFF2-40B4-BE49-F238E27FC236}">
                <a16:creationId xmlns:a16="http://schemas.microsoft.com/office/drawing/2014/main" id="{6C8D5F75-FBD8-4F80-8419-5F862492EDC5}"/>
              </a:ext>
            </a:extLst>
          </p:cNvPr>
          <p:cNvSpPr>
            <a:spLocks noGrp="1" noRot="1" noMove="1" noResize="1" noEditPoints="1" noAdjustHandles="1" noChangeArrowheads="1" noChangeShapeType="1"/>
          </p:cNvSpPr>
          <p:nvPr>
            <p:ph type="title"/>
          </p:nvPr>
        </p:nvSpPr>
        <p:spPr/>
        <p:txBody>
          <a:bodyPr/>
          <a:lstStyle/>
          <a:p>
            <a:r>
              <a:rPr lang="en-GB" sz="2800" dirty="0"/>
              <a:t>Getting Started!</a:t>
            </a:r>
            <a:endParaRPr lang="en-US" sz="2800" dirty="0"/>
          </a:p>
        </p:txBody>
      </p:sp>
      <p:pic>
        <p:nvPicPr>
          <p:cNvPr id="5" name="Workbook">
            <a:extLst>
              <a:ext uri="{FF2B5EF4-FFF2-40B4-BE49-F238E27FC236}">
                <a16:creationId xmlns:a16="http://schemas.microsoft.com/office/drawing/2014/main" id="{AC07EDBB-3670-5B3C-6364-5EF31C3B9118}"/>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589"/>
            <a:ext cx="3933692" cy="55628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1" name="Word Guide">
            <a:extLst>
              <a:ext uri="{FF2B5EF4-FFF2-40B4-BE49-F238E27FC236}">
                <a16:creationId xmlns:a16="http://schemas.microsoft.com/office/drawing/2014/main" id="{78B800C8-1CA4-F416-8FD3-FEB842FB4246}"/>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rot="21300492">
            <a:off x="78549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2" name="TT Sales Posters">
            <a:extLst>
              <a:ext uri="{FF2B5EF4-FFF2-40B4-BE49-F238E27FC236}">
                <a16:creationId xmlns:a16="http://schemas.microsoft.com/office/drawing/2014/main" id="{C1226D22-CED6-312F-A4F8-C2050A59BC32}"/>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78549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3" name="TT Community Engagement">
            <a:extLst>
              <a:ext uri="{FF2B5EF4-FFF2-40B4-BE49-F238E27FC236}">
                <a16:creationId xmlns:a16="http://schemas.microsoft.com/office/drawing/2014/main" id="{D9E5E83A-15DD-EB8F-3283-58E650E3DC75}"/>
              </a:ext>
            </a:extLst>
          </p:cNvPr>
          <p:cNvPicPr>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rot="328213">
            <a:off x="81727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Overlay">
            <a:extLst>
              <a:ext uri="{FF2B5EF4-FFF2-40B4-BE49-F238E27FC236}">
                <a16:creationId xmlns:a16="http://schemas.microsoft.com/office/drawing/2014/main" id="{507B2FBB-7DF7-846F-A89E-22BF12DD38A2}"/>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Reflection">
            <a:extLst>
              <a:ext uri="{FF2B5EF4-FFF2-40B4-BE49-F238E27FC236}">
                <a16:creationId xmlns:a16="http://schemas.microsoft.com/office/drawing/2014/main" id="{121725EB-59D5-80F0-1D7E-3EF4EB2E001B}"/>
              </a:ext>
            </a:extLst>
          </p:cNvPr>
          <p:cNvGrpSpPr>
            <a:grpSpLocks noGrp="1" noUngrp="1" noRot="1" noMove="1" noResize="1"/>
          </p:cNvGrpSpPr>
          <p:nvPr/>
        </p:nvGrpSpPr>
        <p:grpSpPr>
          <a:xfrm>
            <a:off x="3371100" y="5035267"/>
            <a:ext cx="8711700" cy="1623900"/>
            <a:chOff x="3371100" y="5035267"/>
            <a:chExt cx="8711700" cy="1623900"/>
          </a:xfrm>
        </p:grpSpPr>
        <p:sp>
          <p:nvSpPr>
            <p:cNvPr id="8" name="Prompt">
              <a:extLst>
                <a:ext uri="{FF2B5EF4-FFF2-40B4-BE49-F238E27FC236}">
                  <a16:creationId xmlns:a16="http://schemas.microsoft.com/office/drawing/2014/main" id="{45614226-5B87-D785-5A73-C5C89EA2A718}"/>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Think: </a:t>
              </a:r>
              <a:r>
                <a:rPr lang="en-US" dirty="0"/>
                <a:t>What does it mean to support other people?</a:t>
              </a:r>
              <a:endParaRPr lang="en-US" i="0" u="none" strike="noStrike" cap="none" dirty="0">
                <a:solidFill>
                  <a:srgbClr val="000000"/>
                </a:solidFill>
              </a:endParaRPr>
            </a:p>
          </p:txBody>
        </p:sp>
        <p:pic>
          <p:nvPicPr>
            <p:cNvPr id="10" name="Teamwork Badge">
              <a:extLst>
                <a:ext uri="{FF2B5EF4-FFF2-40B4-BE49-F238E27FC236}">
                  <a16:creationId xmlns:a16="http://schemas.microsoft.com/office/drawing/2014/main" id="{0617A27A-D8A6-96A5-E11A-0147F7A4917D}"/>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307930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par>
                                <p:cTn id="50" presetID="37"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900" decel="100000" fill="hold"/>
                                        <p:tgtEl>
                                          <p:spTgt spid="7"/>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AE572-975F-A369-63FC-8A25F9AE48F3}"/>
            </a:ext>
          </a:extLst>
        </p:cNvPr>
        <p:cNvGrpSpPr/>
        <p:nvPr/>
      </p:nvGrpSpPr>
      <p:grpSpPr>
        <a:xfrm>
          <a:off x="0" y="0"/>
          <a:ext cx="0" cy="0"/>
          <a:chOff x="0" y="0"/>
          <a:chExt cx="0" cy="0"/>
        </a:xfrm>
      </p:grpSpPr>
      <p:sp>
        <p:nvSpPr>
          <p:cNvPr id="9" name="Text">
            <a:extLst>
              <a:ext uri="{FF2B5EF4-FFF2-40B4-BE49-F238E27FC236}">
                <a16:creationId xmlns:a16="http://schemas.microsoft.com/office/drawing/2014/main" id="{29C57F0F-905C-77BF-A54A-3A33C61E8A77}"/>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sz="2000" b="1" dirty="0">
                <a:latin typeface="+mj-lt"/>
              </a:rPr>
              <a:t>Using your Workbook to guide you, here are a few questions to consider when setting up your business:</a:t>
            </a:r>
          </a:p>
          <a:p>
            <a:pPr marL="0" indent="0">
              <a:buNone/>
            </a:pPr>
            <a:endParaRPr lang="en-US" sz="2000" dirty="0">
              <a:latin typeface="+mj-lt"/>
            </a:endParaRPr>
          </a:p>
          <a:p>
            <a:r>
              <a:rPr lang="en-US" sz="2000" dirty="0">
                <a:latin typeface="+mj-lt"/>
              </a:rPr>
              <a:t>Who can you approach for support?</a:t>
            </a:r>
          </a:p>
          <a:p>
            <a:endParaRPr lang="en-US" sz="2000" dirty="0">
              <a:latin typeface="+mj-lt"/>
            </a:endParaRPr>
          </a:p>
          <a:p>
            <a:r>
              <a:rPr lang="en-US" sz="2000" dirty="0">
                <a:latin typeface="+mj-lt"/>
              </a:rPr>
              <a:t>Where will you find or buy your materials/resources?</a:t>
            </a:r>
          </a:p>
          <a:p>
            <a:endParaRPr lang="en-US" sz="2000" dirty="0">
              <a:latin typeface="+mj-lt"/>
            </a:endParaRPr>
          </a:p>
          <a:p>
            <a:r>
              <a:rPr lang="en-US" sz="2000" dirty="0">
                <a:latin typeface="+mj-lt"/>
              </a:rPr>
              <a:t>How much will the cost? Can you negotiate?</a:t>
            </a:r>
          </a:p>
          <a:p>
            <a:endParaRPr lang="en-US" sz="2000" dirty="0">
              <a:latin typeface="+mj-lt"/>
            </a:endParaRPr>
          </a:p>
          <a:p>
            <a:r>
              <a:rPr lang="en-US" sz="2000" dirty="0">
                <a:latin typeface="+mj-lt"/>
              </a:rPr>
              <a:t>What will it cost to deliver these materials?</a:t>
            </a:r>
          </a:p>
          <a:p>
            <a:endParaRPr lang="en-US" sz="2000" dirty="0">
              <a:latin typeface="+mj-lt"/>
            </a:endParaRPr>
          </a:p>
          <a:p>
            <a:r>
              <a:rPr lang="en-US" sz="2000" dirty="0">
                <a:latin typeface="+mj-lt"/>
              </a:rPr>
              <a:t>How much time does it take to make your product?</a:t>
            </a:r>
          </a:p>
          <a:p>
            <a:endParaRPr lang="en-US" sz="2000" dirty="0">
              <a:latin typeface="+mj-lt"/>
            </a:endParaRPr>
          </a:p>
          <a:p>
            <a:r>
              <a:rPr lang="en-US" sz="2000" dirty="0">
                <a:latin typeface="+mj-lt"/>
              </a:rPr>
              <a:t>Is your selling price flexible? Added value? Discounts for multibuy?</a:t>
            </a:r>
          </a:p>
        </p:txBody>
      </p:sp>
      <p:sp>
        <p:nvSpPr>
          <p:cNvPr id="2" name="Title">
            <a:extLst>
              <a:ext uri="{FF2B5EF4-FFF2-40B4-BE49-F238E27FC236}">
                <a16:creationId xmlns:a16="http://schemas.microsoft.com/office/drawing/2014/main" id="{F7CD430F-B4BD-2804-C4ED-10F860874B38}"/>
              </a:ext>
            </a:extLst>
          </p:cNvPr>
          <p:cNvSpPr>
            <a:spLocks noGrp="1" noRot="1" noMove="1" noResize="1" noEditPoints="1" noAdjustHandles="1" noChangeArrowheads="1" noChangeShapeType="1"/>
          </p:cNvSpPr>
          <p:nvPr>
            <p:ph type="title"/>
          </p:nvPr>
        </p:nvSpPr>
        <p:spPr/>
        <p:txBody>
          <a:bodyPr/>
          <a:lstStyle/>
          <a:p>
            <a:r>
              <a:rPr lang="en-GB" dirty="0"/>
              <a:t>Your Business Plan</a:t>
            </a:r>
            <a:endParaRPr lang="en-US" dirty="0"/>
          </a:p>
        </p:txBody>
      </p:sp>
      <p:sp>
        <p:nvSpPr>
          <p:cNvPr id="7" name="Overlay">
            <a:extLst>
              <a:ext uri="{FF2B5EF4-FFF2-40B4-BE49-F238E27FC236}">
                <a16:creationId xmlns:a16="http://schemas.microsoft.com/office/drawing/2014/main" id="{99F270E1-AEBF-59D5-7BC2-F145F9520DB6}"/>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Reflection">
            <a:extLst>
              <a:ext uri="{FF2B5EF4-FFF2-40B4-BE49-F238E27FC236}">
                <a16:creationId xmlns:a16="http://schemas.microsoft.com/office/drawing/2014/main" id="{4E5497BA-4CE8-EF4F-39D8-5CC3614EAB28}"/>
              </a:ext>
            </a:extLst>
          </p:cNvPr>
          <p:cNvGrpSpPr>
            <a:grpSpLocks noGrp="1" noUngrp="1" noRot="1" noMove="1" noResize="1"/>
          </p:cNvGrpSpPr>
          <p:nvPr/>
        </p:nvGrpSpPr>
        <p:grpSpPr>
          <a:xfrm>
            <a:off x="3371100" y="4738255"/>
            <a:ext cx="8708650" cy="1917862"/>
            <a:chOff x="3371100" y="4738255"/>
            <a:chExt cx="8708650" cy="1917862"/>
          </a:xfrm>
        </p:grpSpPr>
        <p:sp>
          <p:nvSpPr>
            <p:cNvPr id="4" name="Prompt">
              <a:extLst>
                <a:ext uri="{FF2B5EF4-FFF2-40B4-BE49-F238E27FC236}">
                  <a16:creationId xmlns:a16="http://schemas.microsoft.com/office/drawing/2014/main" id="{948437E9-C84D-5B29-6DF4-092DC86302CF}"/>
                </a:ext>
              </a:extLst>
            </p:cNvPr>
            <p:cNvSpPr>
              <a:spLocks noGrp="1" noRot="1" noMove="1" noResize="1" noEditPoints="1" noAdjustHandles="1" noChangeArrowheads="1" noChangeShapeType="1"/>
            </p:cNvSpPr>
            <p:nvPr/>
          </p:nvSpPr>
          <p:spPr>
            <a:xfrm flipH="1">
              <a:off x="3371100" y="4738255"/>
              <a:ext cx="7982700" cy="1191912"/>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algn="ctr">
                <a:buClr>
                  <a:srgbClr val="000000"/>
                </a:buClr>
                <a:buSzPts val="2000"/>
              </a:pPr>
              <a:r>
                <a:rPr lang="en-US" b="1" dirty="0"/>
                <a:t>Discuss: </a:t>
              </a:r>
              <a:r>
                <a:rPr lang="en-US" dirty="0"/>
                <a:t>How can we set a realistic challenge? When might we need additional information to solve a </a:t>
              </a:r>
            </a:p>
            <a:p>
              <a:pPr algn="ctr">
                <a:buClr>
                  <a:srgbClr val="000000"/>
                </a:buClr>
                <a:buSzPts val="2000"/>
              </a:pPr>
              <a:r>
                <a:rPr lang="en-US" dirty="0"/>
                <a:t>problem?</a:t>
              </a:r>
              <a:endParaRPr lang="en-US" i="0" u="none" strike="noStrike" cap="none" dirty="0">
                <a:solidFill>
                  <a:srgbClr val="000000"/>
                </a:solidFill>
              </a:endParaRPr>
            </a:p>
          </p:txBody>
        </p:sp>
        <p:pic>
          <p:nvPicPr>
            <p:cNvPr id="5" name="Problem Solving Badge">
              <a:extLst>
                <a:ext uri="{FF2B5EF4-FFF2-40B4-BE49-F238E27FC236}">
                  <a16:creationId xmlns:a16="http://schemas.microsoft.com/office/drawing/2014/main" id="{63862A06-3A4C-7907-2AD4-E8DFEE94443B}"/>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0627850" y="5204217"/>
              <a:ext cx="1451900" cy="1451900"/>
            </a:xfrm>
            <a:prstGeom prst="rect">
              <a:avLst/>
            </a:prstGeom>
            <a:noFill/>
            <a:ln>
              <a:noFill/>
            </a:ln>
          </p:spPr>
        </p:pic>
        <p:pic>
          <p:nvPicPr>
            <p:cNvPr id="12" name="Aiming High Badge">
              <a:extLst>
                <a:ext uri="{FF2B5EF4-FFF2-40B4-BE49-F238E27FC236}">
                  <a16:creationId xmlns:a16="http://schemas.microsoft.com/office/drawing/2014/main" id="{8C1A85F2-DFF1-05A9-63BA-96BD30ABB421}"/>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9657227" y="5190481"/>
              <a:ext cx="1458000" cy="1458000"/>
            </a:xfrm>
            <a:prstGeom prst="rect">
              <a:avLst/>
            </a:prstGeom>
            <a:noFill/>
            <a:ln>
              <a:noFill/>
            </a:ln>
          </p:spPr>
        </p:pic>
      </p:grpSp>
    </p:spTree>
    <p:extLst>
      <p:ext uri="{BB962C8B-B14F-4D97-AF65-F5344CB8AC3E}">
        <p14:creationId xmlns:p14="http://schemas.microsoft.com/office/powerpoint/2010/main" val="328709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1000"/>
                                        <p:tgtEl>
                                          <p:spTgt spid="9">
                                            <p:txEl>
                                              <p:pRg st="8" end="8"/>
                                            </p:txEl>
                                          </p:spTgt>
                                        </p:tgtEl>
                                      </p:cBhvr>
                                    </p:animEffect>
                                    <p:anim calcmode="lin" valueType="num">
                                      <p:cBhvr>
                                        <p:cTn id="36"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10" end="10"/>
                                            </p:txEl>
                                          </p:spTgt>
                                        </p:tgtEl>
                                        <p:attrNameLst>
                                          <p:attrName>style.visibility</p:attrName>
                                        </p:attrNameLst>
                                      </p:cBhvr>
                                      <p:to>
                                        <p:strVal val="visible"/>
                                      </p:to>
                                    </p:set>
                                    <p:animEffect transition="in" filter="fade">
                                      <p:cBhvr>
                                        <p:cTn id="42" dur="1000"/>
                                        <p:tgtEl>
                                          <p:spTgt spid="9">
                                            <p:txEl>
                                              <p:pRg st="10" end="10"/>
                                            </p:txEl>
                                          </p:spTgt>
                                        </p:tgtEl>
                                      </p:cBhvr>
                                    </p:animEffect>
                                    <p:anim calcmode="lin" valueType="num">
                                      <p:cBhvr>
                                        <p:cTn id="43"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12" end="12"/>
                                            </p:txEl>
                                          </p:spTgt>
                                        </p:tgtEl>
                                        <p:attrNameLst>
                                          <p:attrName>style.visibility</p:attrName>
                                        </p:attrNameLst>
                                      </p:cBhvr>
                                      <p:to>
                                        <p:strVal val="visible"/>
                                      </p:to>
                                    </p:set>
                                    <p:animEffect transition="in" filter="fade">
                                      <p:cBhvr>
                                        <p:cTn id="49" dur="1000"/>
                                        <p:tgtEl>
                                          <p:spTgt spid="9">
                                            <p:txEl>
                                              <p:pRg st="12" end="12"/>
                                            </p:txEl>
                                          </p:spTgt>
                                        </p:tgtEl>
                                      </p:cBhvr>
                                    </p:animEffect>
                                    <p:anim calcmode="lin" valueType="num">
                                      <p:cBhvr>
                                        <p:cTn id="50"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37" presetClass="entr" presetSubtype="0"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1000"/>
                                        <p:tgtEl>
                                          <p:spTgt spid="3"/>
                                        </p:tgtEl>
                                      </p:cBhvr>
                                    </p:animEffect>
                                    <p:anim calcmode="lin" valueType="num">
                                      <p:cBhvr>
                                        <p:cTn id="60" dur="1000" fill="hold"/>
                                        <p:tgtEl>
                                          <p:spTgt spid="3"/>
                                        </p:tgtEl>
                                        <p:attrNameLst>
                                          <p:attrName>ppt_x</p:attrName>
                                        </p:attrNameLst>
                                      </p:cBhvr>
                                      <p:tavLst>
                                        <p:tav tm="0">
                                          <p:val>
                                            <p:strVal val="#ppt_x"/>
                                          </p:val>
                                        </p:tav>
                                        <p:tav tm="100000">
                                          <p:val>
                                            <p:strVal val="#ppt_x"/>
                                          </p:val>
                                        </p:tav>
                                      </p:tavLst>
                                    </p:anim>
                                    <p:anim calcmode="lin" valueType="num">
                                      <p:cBhvr>
                                        <p:cTn id="61" dur="900" decel="100000" fill="hold"/>
                                        <p:tgtEl>
                                          <p:spTgt spid="3"/>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01069-8F2E-6CF5-2F8D-E3E29AC32F1C}"/>
            </a:ext>
          </a:extLst>
        </p:cNvPr>
        <p:cNvGrpSpPr/>
        <p:nvPr/>
      </p:nvGrpSpPr>
      <p:grpSpPr>
        <a:xfrm>
          <a:off x="0" y="0"/>
          <a:ext cx="0" cy="0"/>
          <a:chOff x="0" y="0"/>
          <a:chExt cx="0" cy="0"/>
        </a:xfrm>
      </p:grpSpPr>
      <p:sp>
        <p:nvSpPr>
          <p:cNvPr id="9" name="Text">
            <a:extLst>
              <a:ext uri="{FF2B5EF4-FFF2-40B4-BE49-F238E27FC236}">
                <a16:creationId xmlns:a16="http://schemas.microsoft.com/office/drawing/2014/main" id="{04A7AFE4-A4AA-2677-2075-60D685EB6E57}"/>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sz="2000" b="1" dirty="0">
                <a:latin typeface="+mj-lt"/>
              </a:rPr>
              <a:t>You have now selected the product or service you will be selling, and the next step is to plan your budget carefully to ensure you don’t run out of money. Consider…</a:t>
            </a:r>
          </a:p>
          <a:p>
            <a:pPr marL="0" indent="0">
              <a:buNone/>
            </a:pPr>
            <a:endParaRPr lang="en-US" sz="2000" dirty="0">
              <a:latin typeface="+mj-lt"/>
            </a:endParaRPr>
          </a:p>
          <a:p>
            <a:r>
              <a:rPr lang="en-US" sz="2000" dirty="0">
                <a:latin typeface="+mj-lt"/>
              </a:rPr>
              <a:t>The cost of the materials: will it be cheaper to bulk buy?</a:t>
            </a:r>
          </a:p>
          <a:p>
            <a:endParaRPr lang="en-US" sz="2000" dirty="0">
              <a:latin typeface="+mj-lt"/>
            </a:endParaRPr>
          </a:p>
          <a:p>
            <a:r>
              <a:rPr lang="en-US" sz="2000" dirty="0">
                <a:latin typeface="+mj-lt"/>
              </a:rPr>
              <a:t>Where will you buy from that is both affordable and good quality?</a:t>
            </a:r>
          </a:p>
          <a:p>
            <a:endParaRPr lang="en-US" sz="2000" dirty="0">
              <a:latin typeface="+mj-lt"/>
            </a:endParaRPr>
          </a:p>
          <a:p>
            <a:r>
              <a:rPr lang="en-US" sz="2000" dirty="0">
                <a:latin typeface="+mj-lt"/>
              </a:rPr>
              <a:t>Your budget: what is the total amount of £5 pledged between your team?</a:t>
            </a:r>
          </a:p>
          <a:p>
            <a:endParaRPr lang="en-US" sz="2000" dirty="0">
              <a:latin typeface="+mj-lt"/>
            </a:endParaRPr>
          </a:p>
          <a:p>
            <a:r>
              <a:rPr lang="en-US" sz="2000" dirty="0">
                <a:latin typeface="+mj-lt"/>
              </a:rPr>
              <a:t>How much will it cost to make each product?</a:t>
            </a:r>
          </a:p>
          <a:p>
            <a:endParaRPr lang="en-US" sz="2000" dirty="0">
              <a:latin typeface="+mj-lt"/>
            </a:endParaRPr>
          </a:p>
          <a:p>
            <a:r>
              <a:rPr lang="en-US" sz="2000" dirty="0">
                <a:latin typeface="+mj-lt"/>
              </a:rPr>
              <a:t>How much will each product be sold for?</a:t>
            </a:r>
          </a:p>
          <a:p>
            <a:endParaRPr lang="en-US" sz="2000" dirty="0">
              <a:latin typeface="+mj-lt"/>
            </a:endParaRPr>
          </a:p>
          <a:p>
            <a:r>
              <a:rPr lang="en-US" sz="2000" dirty="0">
                <a:latin typeface="+mj-lt"/>
              </a:rPr>
              <a:t>How many products do you need sell to recover your costs?</a:t>
            </a:r>
          </a:p>
          <a:p>
            <a:pPr marL="0" indent="0">
              <a:buNone/>
            </a:pPr>
            <a:endParaRPr lang="en-US" sz="2000" dirty="0">
              <a:latin typeface="+mj-lt"/>
            </a:endParaRPr>
          </a:p>
        </p:txBody>
      </p:sp>
      <p:sp>
        <p:nvSpPr>
          <p:cNvPr id="2" name="Title">
            <a:extLst>
              <a:ext uri="{FF2B5EF4-FFF2-40B4-BE49-F238E27FC236}">
                <a16:creationId xmlns:a16="http://schemas.microsoft.com/office/drawing/2014/main" id="{CF0DDE0E-06C9-0848-0D68-712BD0E2FD2B}"/>
              </a:ext>
            </a:extLst>
          </p:cNvPr>
          <p:cNvSpPr>
            <a:spLocks noGrp="1" noRot="1" noMove="1" noResize="1" noEditPoints="1" noAdjustHandles="1" noChangeArrowheads="1" noChangeShapeType="1"/>
          </p:cNvSpPr>
          <p:nvPr>
            <p:ph type="title"/>
          </p:nvPr>
        </p:nvSpPr>
        <p:spPr/>
        <p:txBody>
          <a:bodyPr/>
          <a:lstStyle/>
          <a:p>
            <a:r>
              <a:rPr lang="en-GB" dirty="0"/>
              <a:t>Your Budget and Shopping List</a:t>
            </a:r>
            <a:endParaRPr lang="en-US" dirty="0"/>
          </a:p>
        </p:txBody>
      </p:sp>
      <p:sp>
        <p:nvSpPr>
          <p:cNvPr id="7" name="Overlay">
            <a:extLst>
              <a:ext uri="{FF2B5EF4-FFF2-40B4-BE49-F238E27FC236}">
                <a16:creationId xmlns:a16="http://schemas.microsoft.com/office/drawing/2014/main" id="{5152AE02-D065-358B-F61E-F380B5AE8714}"/>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Reflection">
            <a:extLst>
              <a:ext uri="{FF2B5EF4-FFF2-40B4-BE49-F238E27FC236}">
                <a16:creationId xmlns:a16="http://schemas.microsoft.com/office/drawing/2014/main" id="{179B2946-87EB-4320-D9F6-DE9E8BEA0421}"/>
              </a:ext>
            </a:extLst>
          </p:cNvPr>
          <p:cNvGrpSpPr>
            <a:grpSpLocks noGrp="1" noUngrp="1" noRot="1" noMove="1" noResize="1"/>
          </p:cNvGrpSpPr>
          <p:nvPr/>
        </p:nvGrpSpPr>
        <p:grpSpPr>
          <a:xfrm>
            <a:off x="3371100" y="4738255"/>
            <a:ext cx="8708959" cy="2044292"/>
            <a:chOff x="3371100" y="4612135"/>
            <a:chExt cx="8708959" cy="2044292"/>
          </a:xfrm>
        </p:grpSpPr>
        <p:sp>
          <p:nvSpPr>
            <p:cNvPr id="4" name="Prompt">
              <a:extLst>
                <a:ext uri="{FF2B5EF4-FFF2-40B4-BE49-F238E27FC236}">
                  <a16:creationId xmlns:a16="http://schemas.microsoft.com/office/drawing/2014/main" id="{847FA515-46DF-E133-7215-73E30E78BC8E}"/>
                </a:ext>
              </a:extLst>
            </p:cNvPr>
            <p:cNvSpPr>
              <a:spLocks noGrp="1" noRot="1" noMove="1" noResize="1" noEditPoints="1" noAdjustHandles="1" noChangeArrowheads="1" noChangeShapeType="1"/>
            </p:cNvSpPr>
            <p:nvPr/>
          </p:nvSpPr>
          <p:spPr>
            <a:xfrm flipH="1">
              <a:off x="3371100" y="4612135"/>
              <a:ext cx="7982700" cy="119419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Discuss: </a:t>
              </a:r>
              <a:r>
                <a:rPr lang="en-US" dirty="0"/>
                <a:t>What can we learn from taking on new challenges?</a:t>
              </a:r>
              <a:endParaRPr lang="en-US" i="0" u="none" strike="noStrike" cap="none" dirty="0">
                <a:solidFill>
                  <a:srgbClr val="000000"/>
                </a:solidFill>
              </a:endParaRPr>
            </a:p>
          </p:txBody>
        </p:sp>
        <p:pic>
          <p:nvPicPr>
            <p:cNvPr id="5" name="Aiming High Badge">
              <a:extLst>
                <a:ext uri="{FF2B5EF4-FFF2-40B4-BE49-F238E27FC236}">
                  <a16:creationId xmlns:a16="http://schemas.microsoft.com/office/drawing/2014/main" id="{728478F5-12D6-C744-36B5-116D8E78A1B7}"/>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0622059" y="5198427"/>
              <a:ext cx="1458000" cy="1458000"/>
            </a:xfrm>
            <a:prstGeom prst="rect">
              <a:avLst/>
            </a:prstGeom>
            <a:noFill/>
            <a:ln>
              <a:noFill/>
            </a:ln>
          </p:spPr>
        </p:pic>
      </p:grpSp>
    </p:spTree>
    <p:extLst>
      <p:ext uri="{BB962C8B-B14F-4D97-AF65-F5344CB8AC3E}">
        <p14:creationId xmlns:p14="http://schemas.microsoft.com/office/powerpoint/2010/main" val="97945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1000"/>
                                        <p:tgtEl>
                                          <p:spTgt spid="9">
                                            <p:txEl>
                                              <p:pRg st="8" end="8"/>
                                            </p:txEl>
                                          </p:spTgt>
                                        </p:tgtEl>
                                      </p:cBhvr>
                                    </p:animEffect>
                                    <p:anim calcmode="lin" valueType="num">
                                      <p:cBhvr>
                                        <p:cTn id="36"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10" end="10"/>
                                            </p:txEl>
                                          </p:spTgt>
                                        </p:tgtEl>
                                        <p:attrNameLst>
                                          <p:attrName>style.visibility</p:attrName>
                                        </p:attrNameLst>
                                      </p:cBhvr>
                                      <p:to>
                                        <p:strVal val="visible"/>
                                      </p:to>
                                    </p:set>
                                    <p:animEffect transition="in" filter="fade">
                                      <p:cBhvr>
                                        <p:cTn id="42" dur="1000"/>
                                        <p:tgtEl>
                                          <p:spTgt spid="9">
                                            <p:txEl>
                                              <p:pRg st="10" end="10"/>
                                            </p:txEl>
                                          </p:spTgt>
                                        </p:tgtEl>
                                      </p:cBhvr>
                                    </p:animEffect>
                                    <p:anim calcmode="lin" valueType="num">
                                      <p:cBhvr>
                                        <p:cTn id="43"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12" end="12"/>
                                            </p:txEl>
                                          </p:spTgt>
                                        </p:tgtEl>
                                        <p:attrNameLst>
                                          <p:attrName>style.visibility</p:attrName>
                                        </p:attrNameLst>
                                      </p:cBhvr>
                                      <p:to>
                                        <p:strVal val="visible"/>
                                      </p:to>
                                    </p:set>
                                    <p:animEffect transition="in" filter="fade">
                                      <p:cBhvr>
                                        <p:cTn id="49" dur="1000"/>
                                        <p:tgtEl>
                                          <p:spTgt spid="9">
                                            <p:txEl>
                                              <p:pRg st="12" end="12"/>
                                            </p:txEl>
                                          </p:spTgt>
                                        </p:tgtEl>
                                      </p:cBhvr>
                                    </p:animEffect>
                                    <p:anim calcmode="lin" valueType="num">
                                      <p:cBhvr>
                                        <p:cTn id="50"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37" presetClass="entr" presetSubtype="0"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1000"/>
                                        <p:tgtEl>
                                          <p:spTgt spid="3"/>
                                        </p:tgtEl>
                                      </p:cBhvr>
                                    </p:animEffect>
                                    <p:anim calcmode="lin" valueType="num">
                                      <p:cBhvr>
                                        <p:cTn id="60" dur="1000" fill="hold"/>
                                        <p:tgtEl>
                                          <p:spTgt spid="3"/>
                                        </p:tgtEl>
                                        <p:attrNameLst>
                                          <p:attrName>ppt_x</p:attrName>
                                        </p:attrNameLst>
                                      </p:cBhvr>
                                      <p:tavLst>
                                        <p:tav tm="0">
                                          <p:val>
                                            <p:strVal val="#ppt_x"/>
                                          </p:val>
                                        </p:tav>
                                        <p:tav tm="100000">
                                          <p:val>
                                            <p:strVal val="#ppt_x"/>
                                          </p:val>
                                        </p:tav>
                                      </p:tavLst>
                                    </p:anim>
                                    <p:anim calcmode="lin" valueType="num">
                                      <p:cBhvr>
                                        <p:cTn id="61" dur="900" decel="100000" fill="hold"/>
                                        <p:tgtEl>
                                          <p:spTgt spid="3"/>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965FD-0163-8FE3-40B3-661573EBF727}"/>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376DF6E4-DBE9-21FF-A4EE-67AB2AA8A016}"/>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BE71E57E-859A-5FDC-72C6-A6054383DEAD}"/>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ontserrat "/>
              </a:rPr>
              <a:t>What are you selling? How much does it cost? </a:t>
            </a:r>
            <a:r>
              <a:rPr lang="en-US" dirty="0">
                <a:latin typeface="Montserrat "/>
              </a:rPr>
              <a:t>Introduce yourselves and describe your business.</a:t>
            </a:r>
          </a:p>
          <a:p>
            <a:pPr marL="0" indent="0">
              <a:buNone/>
            </a:pPr>
            <a:endParaRPr lang="en-US" b="1" dirty="0">
              <a:latin typeface="Montserrat "/>
            </a:endParaRPr>
          </a:p>
          <a:p>
            <a:pPr marL="0" indent="0">
              <a:buNone/>
            </a:pPr>
            <a:r>
              <a:rPr lang="en-US" b="1" dirty="0">
                <a:latin typeface="Montserrat "/>
              </a:rPr>
              <a:t>Who are your target customers? </a:t>
            </a:r>
            <a:r>
              <a:rPr lang="en-US" dirty="0">
                <a:latin typeface="Montserrat "/>
              </a:rPr>
              <a:t>Who will you be selling your product or service to?</a:t>
            </a:r>
          </a:p>
          <a:p>
            <a:pPr marL="0" indent="0">
              <a:buNone/>
            </a:pPr>
            <a:endParaRPr lang="en-US" b="1" dirty="0">
              <a:latin typeface="Montserrat "/>
            </a:endParaRPr>
          </a:p>
          <a:p>
            <a:pPr marL="0" indent="0">
              <a:buNone/>
            </a:pPr>
            <a:r>
              <a:rPr lang="en-US" b="1" dirty="0">
                <a:latin typeface="Montserrat "/>
              </a:rPr>
              <a:t>What is your USP? </a:t>
            </a:r>
            <a:r>
              <a:rPr lang="en-US" dirty="0">
                <a:latin typeface="Montserrat "/>
              </a:rPr>
              <a:t>What's unique about your product/service, and why should we buy it (USP)?</a:t>
            </a:r>
          </a:p>
          <a:p>
            <a:pPr marL="0" indent="0">
              <a:buNone/>
            </a:pPr>
            <a:endParaRPr lang="en-US" b="1" dirty="0">
              <a:latin typeface="Montserrat "/>
            </a:endParaRPr>
          </a:p>
          <a:p>
            <a:pPr marL="0" indent="0">
              <a:buNone/>
            </a:pPr>
            <a:r>
              <a:rPr lang="en-US" b="1" dirty="0">
                <a:latin typeface="Montserrat "/>
              </a:rPr>
              <a:t>Have you done your research? </a:t>
            </a:r>
            <a:r>
              <a:rPr lang="en-US" dirty="0">
                <a:latin typeface="Montserrat "/>
              </a:rPr>
              <a:t>What evidence do you have that there is a need for your product/service? How are you advertising?</a:t>
            </a:r>
          </a:p>
          <a:p>
            <a:pPr marL="0" indent="0">
              <a:buNone/>
            </a:pPr>
            <a:endParaRPr lang="en-US" b="1" dirty="0">
              <a:latin typeface="Montserrat "/>
            </a:endParaRPr>
          </a:p>
        </p:txBody>
      </p:sp>
      <p:sp>
        <p:nvSpPr>
          <p:cNvPr id="4" name="Title">
            <a:extLst>
              <a:ext uri="{FF2B5EF4-FFF2-40B4-BE49-F238E27FC236}">
                <a16:creationId xmlns:a16="http://schemas.microsoft.com/office/drawing/2014/main" id="{2ECBF7B3-9DE6-0C12-A950-0512C53516CC}"/>
              </a:ext>
            </a:extLst>
          </p:cNvPr>
          <p:cNvSpPr>
            <a:spLocks noGrp="1" noRot="1" noMove="1" noResize="1" noEditPoints="1" noAdjustHandles="1" noChangeArrowheads="1" noChangeShapeType="1"/>
          </p:cNvSpPr>
          <p:nvPr>
            <p:ph type="title"/>
          </p:nvPr>
        </p:nvSpPr>
        <p:spPr/>
        <p:txBody>
          <a:bodyPr/>
          <a:lstStyle/>
          <a:p>
            <a:r>
              <a:rPr lang="en-GB" sz="2800" dirty="0"/>
              <a:t>Your Sales Poster</a:t>
            </a:r>
            <a:endParaRPr lang="en-US" sz="2800" dirty="0"/>
          </a:p>
        </p:txBody>
      </p:sp>
      <p:pic>
        <p:nvPicPr>
          <p:cNvPr id="9" name="TT Sales Poster">
            <a:extLst>
              <a:ext uri="{FF2B5EF4-FFF2-40B4-BE49-F238E27FC236}">
                <a16:creationId xmlns:a16="http://schemas.microsoft.com/office/drawing/2014/main" id="{0C5F6EC7-3859-A602-0121-B0475A715086}"/>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039"/>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8" name="Overlay">
            <a:extLst>
              <a:ext uri="{FF2B5EF4-FFF2-40B4-BE49-F238E27FC236}">
                <a16:creationId xmlns:a16="http://schemas.microsoft.com/office/drawing/2014/main" id="{590B0EE0-6A22-CD15-2147-B6D432C8C134}"/>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Reflection">
            <a:extLst>
              <a:ext uri="{FF2B5EF4-FFF2-40B4-BE49-F238E27FC236}">
                <a16:creationId xmlns:a16="http://schemas.microsoft.com/office/drawing/2014/main" id="{7DABCEAF-BC7E-34C4-ACF6-EA3F0E4BB672}"/>
              </a:ext>
            </a:extLst>
          </p:cNvPr>
          <p:cNvGrpSpPr>
            <a:grpSpLocks noGrp="1" noUngrp="1" noRot="1" noMove="1" noResize="1"/>
          </p:cNvGrpSpPr>
          <p:nvPr/>
        </p:nvGrpSpPr>
        <p:grpSpPr>
          <a:xfrm>
            <a:off x="3371100" y="5035267"/>
            <a:ext cx="8711700" cy="1623900"/>
            <a:chOff x="3371100" y="5035267"/>
            <a:chExt cx="8711700" cy="1623900"/>
          </a:xfrm>
        </p:grpSpPr>
        <p:sp>
          <p:nvSpPr>
            <p:cNvPr id="11" name="Prompt">
              <a:extLst>
                <a:ext uri="{FF2B5EF4-FFF2-40B4-BE49-F238E27FC236}">
                  <a16:creationId xmlns:a16="http://schemas.microsoft.com/office/drawing/2014/main" id="{243751A1-7A2F-0ECF-2E6D-3953025888FF}"/>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Think: </a:t>
              </a:r>
              <a:r>
                <a:rPr lang="en-US" dirty="0"/>
                <a:t>Why is it important to try to support other people?</a:t>
              </a:r>
              <a:endParaRPr lang="en-US" i="0" u="none" strike="noStrike" cap="none" dirty="0">
                <a:solidFill>
                  <a:srgbClr val="000000"/>
                </a:solidFill>
              </a:endParaRPr>
            </a:p>
          </p:txBody>
        </p:sp>
        <p:pic>
          <p:nvPicPr>
            <p:cNvPr id="12" name="Teamwork Badge">
              <a:extLst>
                <a:ext uri="{FF2B5EF4-FFF2-40B4-BE49-F238E27FC236}">
                  <a16:creationId xmlns:a16="http://schemas.microsoft.com/office/drawing/2014/main" id="{73096981-9878-2F4E-238D-4F80B30B3682}"/>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393167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37"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900" decel="100000" fill="hold"/>
                                        <p:tgtEl>
                                          <p:spTgt spid="1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6B439-783F-8989-4C5C-9CB7077DECFE}"/>
            </a:ext>
          </a:extLst>
        </p:cNvPr>
        <p:cNvGrpSpPr/>
        <p:nvPr/>
      </p:nvGrpSpPr>
      <p:grpSpPr>
        <a:xfrm>
          <a:off x="0" y="0"/>
          <a:ext cx="0" cy="0"/>
          <a:chOff x="0" y="0"/>
          <a:chExt cx="0" cy="0"/>
        </a:xfrm>
      </p:grpSpPr>
      <p:sp>
        <p:nvSpPr>
          <p:cNvPr id="3" name="Text">
            <a:extLst>
              <a:ext uri="{FF2B5EF4-FFF2-40B4-BE49-F238E27FC236}">
                <a16:creationId xmlns:a16="http://schemas.microsoft.com/office/drawing/2014/main" id="{37BFF0C3-A4ED-BFA5-562F-A41D587B78F5}"/>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dirty="0">
                <a:latin typeface="Montserrat "/>
              </a:rPr>
              <a:t>Take a look at the criteria that will be used to judge your posters. Make sure you have each one covered!</a:t>
            </a:r>
          </a:p>
          <a:p>
            <a:pPr marL="0" indent="0">
              <a:buNone/>
            </a:pPr>
            <a:endParaRPr lang="en-US" dirty="0">
              <a:latin typeface="Montserrat "/>
            </a:endParaRPr>
          </a:p>
          <a:p>
            <a:pPr marL="0" indent="0">
              <a:buNone/>
            </a:pPr>
            <a:r>
              <a:rPr lang="en-US" b="1" dirty="0">
                <a:latin typeface="Montserrat "/>
              </a:rPr>
              <a:t>Is there a clear explanation of the business and its USP? </a:t>
            </a:r>
            <a:r>
              <a:rPr lang="en-US" dirty="0">
                <a:latin typeface="Montserrat "/>
              </a:rPr>
              <a:t>Is it clear what they are selling, at what price and why you should buy it?</a:t>
            </a:r>
          </a:p>
          <a:p>
            <a:pPr marL="0" indent="0">
              <a:buNone/>
            </a:pPr>
            <a:endParaRPr lang="en-US" dirty="0">
              <a:latin typeface="Montserrat "/>
            </a:endParaRPr>
          </a:p>
          <a:p>
            <a:pPr marL="0" indent="0">
              <a:buNone/>
            </a:pPr>
            <a:r>
              <a:rPr lang="en-US" b="1" dirty="0">
                <a:latin typeface="Montserrat "/>
              </a:rPr>
              <a:t>Is it comprehensive? </a:t>
            </a:r>
            <a:r>
              <a:rPr lang="en-US" dirty="0">
                <a:latin typeface="Montserrat "/>
              </a:rPr>
              <a:t>Is it clear they have researched their product and successfully applied their findings?</a:t>
            </a:r>
          </a:p>
          <a:p>
            <a:pPr marL="0" indent="0">
              <a:buNone/>
            </a:pPr>
            <a:endParaRPr lang="en-US" dirty="0">
              <a:latin typeface="Montserrat "/>
            </a:endParaRPr>
          </a:p>
          <a:p>
            <a:pPr marL="0" indent="0">
              <a:buNone/>
            </a:pPr>
            <a:r>
              <a:rPr lang="en-US" b="1" dirty="0">
                <a:latin typeface="Montserrat "/>
              </a:rPr>
              <a:t>Would you invest? </a:t>
            </a:r>
            <a:r>
              <a:rPr lang="en-US" dirty="0">
                <a:latin typeface="Montserrat "/>
              </a:rPr>
              <a:t>Do you believe in the product/team/company enough to invest your money?</a:t>
            </a:r>
          </a:p>
        </p:txBody>
      </p:sp>
      <p:sp>
        <p:nvSpPr>
          <p:cNvPr id="4" name="Title">
            <a:extLst>
              <a:ext uri="{FF2B5EF4-FFF2-40B4-BE49-F238E27FC236}">
                <a16:creationId xmlns:a16="http://schemas.microsoft.com/office/drawing/2014/main" id="{83945233-3572-1C3C-E302-48BCBC5E91C5}"/>
              </a:ext>
            </a:extLst>
          </p:cNvPr>
          <p:cNvSpPr>
            <a:spLocks noGrp="1" noRot="1" noMove="1" noResize="1" noEditPoints="1" noAdjustHandles="1" noChangeArrowheads="1" noChangeShapeType="1"/>
          </p:cNvSpPr>
          <p:nvPr>
            <p:ph type="title"/>
          </p:nvPr>
        </p:nvSpPr>
        <p:spPr/>
        <p:txBody>
          <a:bodyPr/>
          <a:lstStyle/>
          <a:p>
            <a:r>
              <a:rPr lang="en-GB" sz="2800" dirty="0"/>
              <a:t>Judging Criteria</a:t>
            </a:r>
            <a:endParaRPr lang="en-US" sz="2800" dirty="0"/>
          </a:p>
        </p:txBody>
      </p:sp>
      <p:pic>
        <p:nvPicPr>
          <p:cNvPr id="7" name="Judging" descr="A yellow rectangular with blue ribbon&#10;&#10;Description automatically generated">
            <a:extLst>
              <a:ext uri="{FF2B5EF4-FFF2-40B4-BE49-F238E27FC236}">
                <a16:creationId xmlns:a16="http://schemas.microsoft.com/office/drawing/2014/main" id="{43306E67-E8F7-7136-8A5A-166E6A759936}"/>
              </a:ext>
            </a:extLst>
          </p:cNvPr>
          <p:cNvPicPr>
            <a:picLocks noGrp="1" noRot="1" noChangeAspect="1" noMove="1" noResize="1" noEditPoints="1" noAdjustHandles="1" noChangeArrowheads="1" noChangeShapeType="1" noCrop="1"/>
          </p:cNvPicPr>
          <p:nvPr>
            <p:ph type="pic" sz="quarter" idx="13"/>
          </p:nvPr>
        </p:nvPicPr>
        <p:blipFill>
          <a:blip r:embed="rId3">
            <a:extLst>
              <a:ext uri="{28A0092B-C50C-407E-A947-70E740481C1C}">
                <a14:useLocalDpi xmlns:a14="http://schemas.microsoft.com/office/drawing/2010/main" val="0"/>
              </a:ext>
            </a:extLst>
          </a:blip>
          <a:srcRect l="9861" r="9861"/>
          <a:stretch>
            <a:fillRect/>
          </a:stretch>
        </p:blipFill>
        <p:spPr>
          <a:xfrm>
            <a:off x="0" y="0"/>
            <a:ext cx="5505450" cy="6858000"/>
          </a:xfrm>
        </p:spPr>
      </p:pic>
    </p:spTree>
    <p:extLst>
      <p:ext uri="{BB962C8B-B14F-4D97-AF65-F5344CB8AC3E}">
        <p14:creationId xmlns:p14="http://schemas.microsoft.com/office/powerpoint/2010/main" val="163004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YE">
      <a:dk1>
        <a:srgbClr val="032F3C"/>
      </a:dk1>
      <a:lt1>
        <a:sysClr val="window" lastClr="FFFFFF"/>
      </a:lt1>
      <a:dk2>
        <a:srgbClr val="B8BF0D"/>
      </a:dk2>
      <a:lt2>
        <a:srgbClr val="03783D"/>
      </a:lt2>
      <a:accent1>
        <a:srgbClr val="FD8204"/>
      </a:accent1>
      <a:accent2>
        <a:srgbClr val="E60088"/>
      </a:accent2>
      <a:accent3>
        <a:srgbClr val="87319A"/>
      </a:accent3>
      <a:accent4>
        <a:srgbClr val="0032A0"/>
      </a:accent4>
      <a:accent5>
        <a:srgbClr val="3285F3"/>
      </a:accent5>
      <a:accent6>
        <a:srgbClr val="00AEEF"/>
      </a:accent6>
      <a:hlink>
        <a:srgbClr val="00AEEF"/>
      </a:hlink>
      <a:folHlink>
        <a:srgbClr val="00AEEF"/>
      </a:folHlink>
    </a:clrScheme>
    <a:fontScheme name="A">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D29380DE8FB84D96CC72BEA12CEB81" ma:contentTypeVersion="28" ma:contentTypeDescription="Create a new document." ma:contentTypeScope="" ma:versionID="922dfb85b185f45c58bf688107e3b292">
  <xsd:schema xmlns:xsd="http://www.w3.org/2001/XMLSchema" xmlns:xs="http://www.w3.org/2001/XMLSchema" xmlns:p="http://schemas.microsoft.com/office/2006/metadata/properties" xmlns:ns1="http://schemas.microsoft.com/sharepoint/v3" xmlns:ns2="c8c0ba40-820f-4126-b1a8-b068955cd419" xmlns:ns3="2abebb83-cf53-4fdf-a500-739cef3c54c9" targetNamespace="http://schemas.microsoft.com/office/2006/metadata/properties" ma:root="true" ma:fieldsID="2d3ba56140c5fe4c65807341dc3736d4" ns1:_="" ns2:_="" ns3:_="">
    <xsd:import namespace="http://schemas.microsoft.com/sharepoint/v3"/>
    <xsd:import namespace="c8c0ba40-820f-4126-b1a8-b068955cd419"/>
    <xsd:import namespace="2abebb83-cf53-4fdf-a500-739cef3c54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3:SharedWithUsers" minOccurs="0"/>
                <xsd:element ref="ns3:SharedWithDetails" minOccurs="0"/>
                <xsd:element ref="ns2:MediaServiceLocation" minOccurs="0"/>
                <xsd:element ref="ns2:X" minOccurs="0"/>
                <xsd:element ref="ns2:MediaLengthInSeconds" minOccurs="0"/>
                <xsd:element ref="ns3:TaxCatchAll" minOccurs="0"/>
                <xsd:element ref="ns2:lcf76f155ced4ddcb4097134ff3c332f"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c0ba40-820f-4126-b1a8-b068955cd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X" ma:index="22" nillable="true" ma:displayName="X" ma:description="sdd" ma:format="Thumbnail" ma:internalName="X">
      <xsd:simpleType>
        <xsd:restriction base="dms:Unknow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1f41c62-27af-4b3a-baa4-527fc2e2b74f"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bebb83-cf53-4fdf-a500-739cef3c54c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dbd3a9a-4cb9-48fb-b26f-7b8f30bd58b5}" ma:internalName="TaxCatchAll" ma:showField="CatchAllData" ma:web="2abebb83-cf53-4fdf-a500-739cef3c54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c8c0ba40-820f-4126-b1a8-b068955cd419" xsi:nil="true"/>
    <SharedWithUsers xmlns="2abebb83-cf53-4fdf-a500-739cef3c54c9">
      <UserInfo>
        <DisplayName/>
        <AccountId xsi:nil="true"/>
        <AccountType/>
      </UserInfo>
    </SharedWithUsers>
    <_ip_UnifiedCompliancePolicyUIAction xmlns="http://schemas.microsoft.com/sharepoint/v3" xsi:nil="true"/>
    <X xmlns="c8c0ba40-820f-4126-b1a8-b068955cd419" xsi:nil="true"/>
    <lcf76f155ced4ddcb4097134ff3c332f xmlns="c8c0ba40-820f-4126-b1a8-b068955cd419">
      <Terms xmlns="http://schemas.microsoft.com/office/infopath/2007/PartnerControls"/>
    </lcf76f155ced4ddcb4097134ff3c332f>
    <_ip_UnifiedCompliancePolicyProperties xmlns="http://schemas.microsoft.com/sharepoint/v3" xsi:nil="true"/>
    <TaxCatchAll xmlns="2abebb83-cf53-4fdf-a500-739cef3c54c9" xsi:nil="true"/>
  </documentManagement>
</p:properties>
</file>

<file path=customXml/itemProps1.xml><?xml version="1.0" encoding="utf-8"?>
<ds:datastoreItem xmlns:ds="http://schemas.openxmlformats.org/officeDocument/2006/customXml" ds:itemID="{1DB6BBE0-95D4-4A46-A877-4888B6195B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8c0ba40-820f-4126-b1a8-b068955cd419"/>
    <ds:schemaRef ds:uri="2abebb83-cf53-4fdf-a500-739cef3c54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8774D8-73CF-4FD5-B1BF-A248BD3BBA8D}">
  <ds:schemaRefs>
    <ds:schemaRef ds:uri="http://schemas.microsoft.com/sharepoint/v3/contenttype/forms"/>
  </ds:schemaRefs>
</ds:datastoreItem>
</file>

<file path=customXml/itemProps3.xml><?xml version="1.0" encoding="utf-8"?>
<ds:datastoreItem xmlns:ds="http://schemas.openxmlformats.org/officeDocument/2006/customXml" ds:itemID="{591CCA92-9A55-4B20-8267-80081F580CC0}">
  <ds:schemaRefs>
    <ds:schemaRef ds:uri="2abebb83-cf53-4fdf-a500-739cef3c54c9"/>
    <ds:schemaRef ds:uri="c8c0ba40-820f-4126-b1a8-b068955cd419"/>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TEMPLATE_10X PPT</Template>
  <TotalTime>0</TotalTime>
  <Words>1924</Words>
  <Application>Microsoft Office PowerPoint</Application>
  <PresentationFormat>Widescreen</PresentationFormat>
  <Paragraphs>216</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Montserrat</vt:lpstr>
      <vt:lpstr>Montserrat </vt:lpstr>
      <vt:lpstr>Montserrat ExtraBold</vt:lpstr>
      <vt:lpstr>Montserrat Medium</vt:lpstr>
      <vt:lpstr>Montserrat SemiBold</vt:lpstr>
      <vt:lpstr>Poppins</vt:lpstr>
      <vt:lpstr>Poppins ExtraBold</vt:lpstr>
      <vt:lpstr>Office Theme</vt:lpstr>
      <vt:lpstr>Week 2 Getting Going</vt:lpstr>
      <vt:lpstr>Word Guide</vt:lpstr>
      <vt:lpstr>Cost, Profit or Revenue?</vt:lpstr>
      <vt:lpstr>Getting Started!</vt:lpstr>
      <vt:lpstr>Getting Started!</vt:lpstr>
      <vt:lpstr>Your Business Plan</vt:lpstr>
      <vt:lpstr>Your Budget and Shopping List</vt:lpstr>
      <vt:lpstr>Your Sales Poster</vt:lpstr>
      <vt:lpstr>Judging Criteria</vt:lpstr>
      <vt:lpstr>Week 2 Recap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Stewart</dc:creator>
  <cp:lastModifiedBy>David Stewart</cp:lastModifiedBy>
  <cp:revision>1</cp:revision>
  <dcterms:created xsi:type="dcterms:W3CDTF">2023-10-31T07:40:39Z</dcterms:created>
  <dcterms:modified xsi:type="dcterms:W3CDTF">2025-02-24T15:46:52Z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TriggerFlowInfo">
    <vt:lpwstr/>
  </property>
  <property fmtid="{D5CDD505-2E9C-101B-9397-08002B2CF9AE}" pid="4" name="_activity">
    <vt:lpwstr>{"FileActivityType":"6","FileActivityTimeStamp":"2023-11-23T08:10:16.383Z","FileActivityUsersOnPage":[{"DisplayName":"David Stewart","Id":"david.stewart@y-e.org.uk"}],"FileActivityNavigationId":null}</vt:lpwstr>
  </property>
  <property fmtid="{D5CDD505-2E9C-101B-9397-08002B2CF9AE}" pid="5" name="_ExtendedDescription">
    <vt:lpwstr/>
  </property>
  <property fmtid="{D5CDD505-2E9C-101B-9397-08002B2CF9AE}" pid="6" name="ContentTypeId">
    <vt:lpwstr>0x01010042D29380DE8FB84D96CC72BEA12CEB81</vt:lpwstr>
  </property>
  <property fmtid="{D5CDD505-2E9C-101B-9397-08002B2CF9AE}" pid="7" name="MediaServiceImageTags">
    <vt:lpwstr/>
  </property>
</Properties>
</file>